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88"/>
  </p:notesMasterIdLst>
  <p:sldIdLst>
    <p:sldId id="327" r:id="rId2"/>
    <p:sldId id="448" r:id="rId3"/>
    <p:sldId id="512" r:id="rId4"/>
    <p:sldId id="513" r:id="rId5"/>
    <p:sldId id="575" r:id="rId6"/>
    <p:sldId id="576" r:id="rId7"/>
    <p:sldId id="514" r:id="rId8"/>
    <p:sldId id="515" r:id="rId9"/>
    <p:sldId id="511" r:id="rId10"/>
    <p:sldId id="517" r:id="rId11"/>
    <p:sldId id="516" r:id="rId12"/>
    <p:sldId id="518" r:id="rId13"/>
    <p:sldId id="519" r:id="rId14"/>
    <p:sldId id="520" r:id="rId15"/>
    <p:sldId id="521" r:id="rId16"/>
    <p:sldId id="522" r:id="rId17"/>
    <p:sldId id="523" r:id="rId18"/>
    <p:sldId id="524" r:id="rId19"/>
    <p:sldId id="525" r:id="rId20"/>
    <p:sldId id="527" r:id="rId21"/>
    <p:sldId id="528" r:id="rId22"/>
    <p:sldId id="529" r:id="rId23"/>
    <p:sldId id="410" r:id="rId24"/>
    <p:sldId id="531" r:id="rId25"/>
    <p:sldId id="532" r:id="rId26"/>
    <p:sldId id="533" r:id="rId27"/>
    <p:sldId id="534" r:id="rId28"/>
    <p:sldId id="535" r:id="rId29"/>
    <p:sldId id="536" r:id="rId30"/>
    <p:sldId id="537" r:id="rId31"/>
    <p:sldId id="538" r:id="rId32"/>
    <p:sldId id="539" r:id="rId33"/>
    <p:sldId id="540" r:id="rId34"/>
    <p:sldId id="541" r:id="rId35"/>
    <p:sldId id="542" r:id="rId36"/>
    <p:sldId id="543" r:id="rId37"/>
    <p:sldId id="544" r:id="rId38"/>
    <p:sldId id="545" r:id="rId39"/>
    <p:sldId id="530" r:id="rId40"/>
    <p:sldId id="546" r:id="rId41"/>
    <p:sldId id="552" r:id="rId42"/>
    <p:sldId id="440" r:id="rId43"/>
    <p:sldId id="548" r:id="rId44"/>
    <p:sldId id="549" r:id="rId45"/>
    <p:sldId id="550" r:id="rId46"/>
    <p:sldId id="551" r:id="rId47"/>
    <p:sldId id="554" r:id="rId48"/>
    <p:sldId id="555" r:id="rId49"/>
    <p:sldId id="556" r:id="rId50"/>
    <p:sldId id="557" r:id="rId51"/>
    <p:sldId id="558" r:id="rId52"/>
    <p:sldId id="559" r:id="rId53"/>
    <p:sldId id="560" r:id="rId54"/>
    <p:sldId id="561" r:id="rId55"/>
    <p:sldId id="562" r:id="rId56"/>
    <p:sldId id="563" r:id="rId57"/>
    <p:sldId id="477" r:id="rId58"/>
    <p:sldId id="479" r:id="rId59"/>
    <p:sldId id="480" r:id="rId60"/>
    <p:sldId id="490" r:id="rId61"/>
    <p:sldId id="565" r:id="rId62"/>
    <p:sldId id="564" r:id="rId63"/>
    <p:sldId id="491" r:id="rId64"/>
    <p:sldId id="566" r:id="rId65"/>
    <p:sldId id="567" r:id="rId66"/>
    <p:sldId id="492" r:id="rId67"/>
    <p:sldId id="493" r:id="rId68"/>
    <p:sldId id="494" r:id="rId69"/>
    <p:sldId id="495" r:id="rId70"/>
    <p:sldId id="496" r:id="rId71"/>
    <p:sldId id="497" r:id="rId72"/>
    <p:sldId id="574" r:id="rId73"/>
    <p:sldId id="498" r:id="rId74"/>
    <p:sldId id="568" r:id="rId75"/>
    <p:sldId id="499" r:id="rId76"/>
    <p:sldId id="573" r:id="rId77"/>
    <p:sldId id="572" r:id="rId78"/>
    <p:sldId id="500" r:id="rId79"/>
    <p:sldId id="570" r:id="rId80"/>
    <p:sldId id="503" r:id="rId81"/>
    <p:sldId id="571" r:id="rId82"/>
    <p:sldId id="569" r:id="rId83"/>
    <p:sldId id="504" r:id="rId84"/>
    <p:sldId id="505" r:id="rId85"/>
    <p:sldId id="506" r:id="rId86"/>
    <p:sldId id="508" r:id="rId87"/>
  </p:sldIdLst>
  <p:sldSz cx="9144000" cy="6858000" type="screen4x3"/>
  <p:notesSz cx="6648450" cy="9850438"/>
  <p:defaultTextStyle>
    <a:defPPr>
      <a:defRPr lang="it-IT"/>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03">
          <p15:clr>
            <a:srgbClr val="A4A3A4"/>
          </p15:clr>
        </p15:guide>
        <p15:guide id="2" pos="209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90" autoAdjust="0"/>
    <p:restoredTop sz="83195" autoAdjust="0"/>
  </p:normalViewPr>
  <p:slideViewPr>
    <p:cSldViewPr>
      <p:cViewPr varScale="1">
        <p:scale>
          <a:sx n="76" d="100"/>
          <a:sy n="76" d="100"/>
        </p:scale>
        <p:origin x="-1596" y="-90"/>
      </p:cViewPr>
      <p:guideLst>
        <p:guide orient="horz" pos="2160"/>
        <p:guide pos="2880"/>
      </p:guideLst>
    </p:cSldViewPr>
  </p:slideViewPr>
  <p:outlineViewPr>
    <p:cViewPr>
      <p:scale>
        <a:sx n="33" d="100"/>
        <a:sy n="33" d="100"/>
      </p:scale>
      <p:origin x="264" y="11682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318" y="-108"/>
      </p:cViewPr>
      <p:guideLst>
        <p:guide orient="horz" pos="3103"/>
        <p:guide pos="209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58.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59.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6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6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63.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64.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65.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66.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67.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68.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69.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70.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7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7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73.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74.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75.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76.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77.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78.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79.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80.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8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8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83.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84.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85.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86.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881313" cy="493713"/>
          </a:xfrm>
          <a:prstGeom prst="rect">
            <a:avLst/>
          </a:prstGeom>
          <a:noFill/>
          <a:ln w="9525">
            <a:noFill/>
            <a:miter lim="800000"/>
            <a:headEnd/>
            <a:tailEnd/>
          </a:ln>
          <a:effectLst/>
        </p:spPr>
        <p:txBody>
          <a:bodyPr vert="horz" wrap="square" lIns="94268" tIns="47134" rIns="94268" bIns="47134" numCol="1" anchor="t" anchorCtr="0" compatLnSpc="1">
            <a:prstTxWarp prst="textNoShape">
              <a:avLst/>
            </a:prstTxWarp>
          </a:bodyPr>
          <a:lstStyle>
            <a:lvl1pPr algn="l" defTabSz="943295" eaLnBrk="1" hangingPunct="1">
              <a:defRPr sz="1300">
                <a:latin typeface="Arial" charset="0"/>
                <a:cs typeface="+mn-cs"/>
              </a:defRPr>
            </a:lvl1pPr>
          </a:lstStyle>
          <a:p>
            <a:pPr>
              <a:defRPr/>
            </a:pPr>
            <a:endParaRPr lang="it-IT"/>
          </a:p>
        </p:txBody>
      </p:sp>
      <p:sp>
        <p:nvSpPr>
          <p:cNvPr id="81923" name="Rectangle 3"/>
          <p:cNvSpPr>
            <a:spLocks noGrp="1" noChangeArrowheads="1"/>
          </p:cNvSpPr>
          <p:nvPr>
            <p:ph type="dt" idx="1"/>
          </p:nvPr>
        </p:nvSpPr>
        <p:spPr bwMode="auto">
          <a:xfrm>
            <a:off x="3765550" y="0"/>
            <a:ext cx="2881313" cy="493713"/>
          </a:xfrm>
          <a:prstGeom prst="rect">
            <a:avLst/>
          </a:prstGeom>
          <a:noFill/>
          <a:ln w="9525">
            <a:noFill/>
            <a:miter lim="800000"/>
            <a:headEnd/>
            <a:tailEnd/>
          </a:ln>
          <a:effectLst/>
        </p:spPr>
        <p:txBody>
          <a:bodyPr vert="horz" wrap="square" lIns="94268" tIns="47134" rIns="94268" bIns="47134" numCol="1" anchor="t" anchorCtr="0" compatLnSpc="1">
            <a:prstTxWarp prst="textNoShape">
              <a:avLst/>
            </a:prstTxWarp>
          </a:bodyPr>
          <a:lstStyle>
            <a:lvl1pPr algn="r" defTabSz="943295" eaLnBrk="1" hangingPunct="1">
              <a:defRPr sz="1300">
                <a:latin typeface="Arial" charset="0"/>
                <a:cs typeface="+mn-cs"/>
              </a:defRPr>
            </a:lvl1pPr>
          </a:lstStyle>
          <a:p>
            <a:pPr>
              <a:defRPr/>
            </a:pPr>
            <a:endParaRPr lang="it-IT"/>
          </a:p>
        </p:txBody>
      </p:sp>
      <p:sp>
        <p:nvSpPr>
          <p:cNvPr id="52228" name="Rectangle 4"/>
          <p:cNvSpPr>
            <a:spLocks noGrp="1" noRot="1" noChangeAspect="1" noChangeArrowheads="1" noTextEdit="1"/>
          </p:cNvSpPr>
          <p:nvPr>
            <p:ph type="sldImg" idx="2"/>
          </p:nvPr>
        </p:nvSpPr>
        <p:spPr bwMode="auto">
          <a:xfrm>
            <a:off x="863600" y="738188"/>
            <a:ext cx="4922838" cy="36941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5" name="Rectangle 5"/>
          <p:cNvSpPr>
            <a:spLocks noGrp="1" noChangeArrowheads="1"/>
          </p:cNvSpPr>
          <p:nvPr>
            <p:ph type="body" sz="quarter" idx="3"/>
          </p:nvPr>
        </p:nvSpPr>
        <p:spPr bwMode="auto">
          <a:xfrm>
            <a:off x="665163" y="4678363"/>
            <a:ext cx="5318125" cy="4433887"/>
          </a:xfrm>
          <a:prstGeom prst="rect">
            <a:avLst/>
          </a:prstGeom>
          <a:noFill/>
          <a:ln w="9525">
            <a:noFill/>
            <a:miter lim="800000"/>
            <a:headEnd/>
            <a:tailEnd/>
          </a:ln>
          <a:effectLst/>
        </p:spPr>
        <p:txBody>
          <a:bodyPr vert="horz" wrap="square" lIns="94268" tIns="47134" rIns="94268" bIns="47134"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81926" name="Rectangle 6"/>
          <p:cNvSpPr>
            <a:spLocks noGrp="1" noChangeArrowheads="1"/>
          </p:cNvSpPr>
          <p:nvPr>
            <p:ph type="ftr" sz="quarter" idx="4"/>
          </p:nvPr>
        </p:nvSpPr>
        <p:spPr bwMode="auto">
          <a:xfrm>
            <a:off x="0" y="9355138"/>
            <a:ext cx="2881313" cy="493712"/>
          </a:xfrm>
          <a:prstGeom prst="rect">
            <a:avLst/>
          </a:prstGeom>
          <a:noFill/>
          <a:ln w="9525">
            <a:noFill/>
            <a:miter lim="800000"/>
            <a:headEnd/>
            <a:tailEnd/>
          </a:ln>
          <a:effectLst/>
        </p:spPr>
        <p:txBody>
          <a:bodyPr vert="horz" wrap="square" lIns="94268" tIns="47134" rIns="94268" bIns="47134" numCol="1" anchor="b" anchorCtr="0" compatLnSpc="1">
            <a:prstTxWarp prst="textNoShape">
              <a:avLst/>
            </a:prstTxWarp>
          </a:bodyPr>
          <a:lstStyle>
            <a:lvl1pPr algn="l" defTabSz="943295" eaLnBrk="1" hangingPunct="1">
              <a:defRPr sz="1300">
                <a:latin typeface="Arial" charset="0"/>
                <a:cs typeface="+mn-cs"/>
              </a:defRPr>
            </a:lvl1pPr>
          </a:lstStyle>
          <a:p>
            <a:pPr>
              <a:defRPr/>
            </a:pPr>
            <a:endParaRPr lang="it-IT"/>
          </a:p>
        </p:txBody>
      </p:sp>
      <p:sp>
        <p:nvSpPr>
          <p:cNvPr id="81927" name="Rectangle 7"/>
          <p:cNvSpPr>
            <a:spLocks noGrp="1" noChangeArrowheads="1"/>
          </p:cNvSpPr>
          <p:nvPr>
            <p:ph type="sldNum" sz="quarter" idx="5"/>
          </p:nvPr>
        </p:nvSpPr>
        <p:spPr bwMode="auto">
          <a:xfrm>
            <a:off x="3765550" y="9355138"/>
            <a:ext cx="2881313" cy="493712"/>
          </a:xfrm>
          <a:prstGeom prst="rect">
            <a:avLst/>
          </a:prstGeom>
          <a:noFill/>
          <a:ln w="9525">
            <a:noFill/>
            <a:miter lim="800000"/>
            <a:headEnd/>
            <a:tailEnd/>
          </a:ln>
          <a:effectLst/>
        </p:spPr>
        <p:txBody>
          <a:bodyPr vert="horz" wrap="square" lIns="94268" tIns="47134" rIns="94268" bIns="47134" numCol="1" anchor="b" anchorCtr="0" compatLnSpc="1">
            <a:prstTxWarp prst="textNoShape">
              <a:avLst/>
            </a:prstTxWarp>
          </a:bodyPr>
          <a:lstStyle>
            <a:lvl1pPr algn="r" defTabSz="942975" eaLnBrk="1" hangingPunct="1">
              <a:defRPr sz="1300"/>
            </a:lvl1pPr>
          </a:lstStyle>
          <a:p>
            <a:pPr>
              <a:defRPr/>
            </a:pPr>
            <a:fld id="{393837B0-F94A-4F12-AB33-7F8ED3AA9E55}" type="slidenum">
              <a:rPr lang="it-IT" altLang="it-IT"/>
              <a:pPr>
                <a:defRPr/>
              </a:pPr>
              <a:t>‹nº›</a:t>
            </a:fld>
            <a:endParaRPr lang="pt-BR" altLang="it-IT"/>
          </a:p>
        </p:txBody>
      </p:sp>
    </p:spTree>
    <p:extLst>
      <p:ext uri="{BB962C8B-B14F-4D97-AF65-F5344CB8AC3E}">
        <p14:creationId xmlns:p14="http://schemas.microsoft.com/office/powerpoint/2010/main" val="1013664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DE33F5E0-7F4C-4A1B-BFA3-2D61AFEA6965}" type="slidenum">
              <a:rPr lang="it-IT" altLang="it-IT" sz="1300" smtClean="0"/>
              <a:pPr>
                <a:spcBef>
                  <a:spcPct val="0"/>
                </a:spcBef>
              </a:pPr>
              <a:t>1</a:t>
            </a:fld>
            <a:endParaRPr lang="pt-BR" altLang="it-IT" sz="130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p>
        </p:txBody>
      </p:sp>
    </p:spTree>
    <p:extLst>
      <p:ext uri="{BB962C8B-B14F-4D97-AF65-F5344CB8AC3E}">
        <p14:creationId xmlns:p14="http://schemas.microsoft.com/office/powerpoint/2010/main" val="2855770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a:ln/>
        </p:spPr>
      </p:sp>
      <p:sp>
        <p:nvSpPr>
          <p:cNvPr id="563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63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706EC6F6-4344-4668-84A4-E76E9158F639}" type="slidenum">
              <a:rPr lang="it-IT" altLang="it-IT" sz="1300" smtClean="0">
                <a:solidFill>
                  <a:prstClr val="black"/>
                </a:solidFill>
              </a:rPr>
              <a:pPr>
                <a:spcBef>
                  <a:spcPct val="0"/>
                </a:spcBef>
              </a:pPr>
              <a:t>10</a:t>
            </a:fld>
            <a:endParaRPr lang="pt-BR" altLang="it-IT" sz="1300" smtClean="0">
              <a:solidFill>
                <a:prstClr val="black"/>
              </a:solidFill>
            </a:endParaRPr>
          </a:p>
        </p:txBody>
      </p:sp>
    </p:spTree>
    <p:extLst>
      <p:ext uri="{BB962C8B-B14F-4D97-AF65-F5344CB8AC3E}">
        <p14:creationId xmlns:p14="http://schemas.microsoft.com/office/powerpoint/2010/main" val="1110135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a:ln/>
        </p:spPr>
      </p:sp>
      <p:sp>
        <p:nvSpPr>
          <p:cNvPr id="563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63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706EC6F6-4344-4668-84A4-E76E9158F639}" type="slidenum">
              <a:rPr lang="it-IT" altLang="it-IT" sz="1300" smtClean="0"/>
              <a:pPr>
                <a:spcBef>
                  <a:spcPct val="0"/>
                </a:spcBef>
              </a:pPr>
              <a:t>11</a:t>
            </a:fld>
            <a:endParaRPr lang="pt-BR" altLang="it-IT" sz="1300" smtClean="0"/>
          </a:p>
        </p:txBody>
      </p:sp>
    </p:spTree>
    <p:extLst>
      <p:ext uri="{BB962C8B-B14F-4D97-AF65-F5344CB8AC3E}">
        <p14:creationId xmlns:p14="http://schemas.microsoft.com/office/powerpoint/2010/main" val="3171090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a:ln/>
        </p:spPr>
      </p:sp>
      <p:sp>
        <p:nvSpPr>
          <p:cNvPr id="563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63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706EC6F6-4344-4668-84A4-E76E9158F639}" type="slidenum">
              <a:rPr lang="it-IT" altLang="it-IT" sz="1300" smtClean="0"/>
              <a:pPr>
                <a:spcBef>
                  <a:spcPct val="0"/>
                </a:spcBef>
              </a:pPr>
              <a:t>12</a:t>
            </a:fld>
            <a:endParaRPr lang="pt-BR" altLang="it-IT" sz="1300" smtClean="0"/>
          </a:p>
        </p:txBody>
      </p:sp>
    </p:spTree>
    <p:extLst>
      <p:ext uri="{BB962C8B-B14F-4D97-AF65-F5344CB8AC3E}">
        <p14:creationId xmlns:p14="http://schemas.microsoft.com/office/powerpoint/2010/main" val="3619476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a:ln/>
        </p:spPr>
      </p:sp>
      <p:sp>
        <p:nvSpPr>
          <p:cNvPr id="563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63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706EC6F6-4344-4668-84A4-E76E9158F639}" type="slidenum">
              <a:rPr lang="it-IT" altLang="it-IT" sz="1300" smtClean="0"/>
              <a:pPr>
                <a:spcBef>
                  <a:spcPct val="0"/>
                </a:spcBef>
              </a:pPr>
              <a:t>13</a:t>
            </a:fld>
            <a:endParaRPr lang="pt-BR" altLang="it-IT" sz="1300" smtClean="0"/>
          </a:p>
        </p:txBody>
      </p:sp>
    </p:spTree>
    <p:extLst>
      <p:ext uri="{BB962C8B-B14F-4D97-AF65-F5344CB8AC3E}">
        <p14:creationId xmlns:p14="http://schemas.microsoft.com/office/powerpoint/2010/main" val="456081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a:ln/>
        </p:spPr>
      </p:sp>
      <p:sp>
        <p:nvSpPr>
          <p:cNvPr id="563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63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706EC6F6-4344-4668-84A4-E76E9158F639}" type="slidenum">
              <a:rPr lang="it-IT" altLang="it-IT" sz="1300" smtClean="0"/>
              <a:pPr>
                <a:spcBef>
                  <a:spcPct val="0"/>
                </a:spcBef>
              </a:pPr>
              <a:t>14</a:t>
            </a:fld>
            <a:endParaRPr lang="pt-BR" altLang="it-IT" sz="1300" smtClean="0"/>
          </a:p>
        </p:txBody>
      </p:sp>
    </p:spTree>
    <p:extLst>
      <p:ext uri="{BB962C8B-B14F-4D97-AF65-F5344CB8AC3E}">
        <p14:creationId xmlns:p14="http://schemas.microsoft.com/office/powerpoint/2010/main" val="547391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a:ln/>
        </p:spPr>
      </p:sp>
      <p:sp>
        <p:nvSpPr>
          <p:cNvPr id="563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63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706EC6F6-4344-4668-84A4-E76E9158F639}" type="slidenum">
              <a:rPr lang="it-IT" altLang="it-IT" sz="1300" smtClean="0"/>
              <a:pPr>
                <a:spcBef>
                  <a:spcPct val="0"/>
                </a:spcBef>
              </a:pPr>
              <a:t>15</a:t>
            </a:fld>
            <a:endParaRPr lang="pt-BR" altLang="it-IT" sz="1300" smtClean="0"/>
          </a:p>
        </p:txBody>
      </p:sp>
    </p:spTree>
    <p:extLst>
      <p:ext uri="{BB962C8B-B14F-4D97-AF65-F5344CB8AC3E}">
        <p14:creationId xmlns:p14="http://schemas.microsoft.com/office/powerpoint/2010/main" val="1246432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a:ln/>
        </p:spPr>
      </p:sp>
      <p:sp>
        <p:nvSpPr>
          <p:cNvPr id="563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63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706EC6F6-4344-4668-84A4-E76E9158F639}" type="slidenum">
              <a:rPr lang="it-IT" altLang="it-IT" sz="1300" smtClean="0"/>
              <a:pPr>
                <a:spcBef>
                  <a:spcPct val="0"/>
                </a:spcBef>
              </a:pPr>
              <a:t>16</a:t>
            </a:fld>
            <a:endParaRPr lang="pt-BR" altLang="it-IT" sz="1300" smtClean="0"/>
          </a:p>
        </p:txBody>
      </p:sp>
    </p:spTree>
    <p:extLst>
      <p:ext uri="{BB962C8B-B14F-4D97-AF65-F5344CB8AC3E}">
        <p14:creationId xmlns:p14="http://schemas.microsoft.com/office/powerpoint/2010/main" val="982435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a:ln/>
        </p:spPr>
      </p:sp>
      <p:sp>
        <p:nvSpPr>
          <p:cNvPr id="563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63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706EC6F6-4344-4668-84A4-E76E9158F639}" type="slidenum">
              <a:rPr lang="it-IT" altLang="it-IT" sz="1300" smtClean="0"/>
              <a:pPr>
                <a:spcBef>
                  <a:spcPct val="0"/>
                </a:spcBef>
              </a:pPr>
              <a:t>17</a:t>
            </a:fld>
            <a:endParaRPr lang="pt-BR" altLang="it-IT" sz="1300" smtClean="0"/>
          </a:p>
        </p:txBody>
      </p:sp>
    </p:spTree>
    <p:extLst>
      <p:ext uri="{BB962C8B-B14F-4D97-AF65-F5344CB8AC3E}">
        <p14:creationId xmlns:p14="http://schemas.microsoft.com/office/powerpoint/2010/main" val="1946637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a:ln/>
        </p:spPr>
      </p:sp>
      <p:sp>
        <p:nvSpPr>
          <p:cNvPr id="563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63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706EC6F6-4344-4668-84A4-E76E9158F639}" type="slidenum">
              <a:rPr lang="it-IT" altLang="it-IT" sz="1300" smtClean="0"/>
              <a:pPr>
                <a:spcBef>
                  <a:spcPct val="0"/>
                </a:spcBef>
              </a:pPr>
              <a:t>18</a:t>
            </a:fld>
            <a:endParaRPr lang="pt-BR" altLang="it-IT" sz="1300" smtClean="0"/>
          </a:p>
        </p:txBody>
      </p:sp>
    </p:spTree>
    <p:extLst>
      <p:ext uri="{BB962C8B-B14F-4D97-AF65-F5344CB8AC3E}">
        <p14:creationId xmlns:p14="http://schemas.microsoft.com/office/powerpoint/2010/main" val="3148435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a:ln/>
        </p:spPr>
      </p:sp>
      <p:sp>
        <p:nvSpPr>
          <p:cNvPr id="563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63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706EC6F6-4344-4668-84A4-E76E9158F639}" type="slidenum">
              <a:rPr lang="it-IT" altLang="it-IT" sz="1300" smtClean="0"/>
              <a:pPr>
                <a:spcBef>
                  <a:spcPct val="0"/>
                </a:spcBef>
              </a:pPr>
              <a:t>19</a:t>
            </a:fld>
            <a:endParaRPr lang="pt-BR" altLang="it-IT" sz="1300" smtClean="0"/>
          </a:p>
        </p:txBody>
      </p:sp>
    </p:spTree>
    <p:extLst>
      <p:ext uri="{BB962C8B-B14F-4D97-AF65-F5344CB8AC3E}">
        <p14:creationId xmlns:p14="http://schemas.microsoft.com/office/powerpoint/2010/main" val="286019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a:ln/>
        </p:spPr>
      </p:sp>
      <p:sp>
        <p:nvSpPr>
          <p:cNvPr id="563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63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706EC6F6-4344-4668-84A4-E76E9158F639}" type="slidenum">
              <a:rPr lang="it-IT" altLang="it-IT" sz="1300" smtClean="0"/>
              <a:pPr>
                <a:spcBef>
                  <a:spcPct val="0"/>
                </a:spcBef>
              </a:pPr>
              <a:t>2</a:t>
            </a:fld>
            <a:endParaRPr lang="pt-BR" altLang="it-IT" sz="1300" smtClean="0"/>
          </a:p>
        </p:txBody>
      </p:sp>
    </p:spTree>
    <p:extLst>
      <p:ext uri="{BB962C8B-B14F-4D97-AF65-F5344CB8AC3E}">
        <p14:creationId xmlns:p14="http://schemas.microsoft.com/office/powerpoint/2010/main" val="3084332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a:ln/>
        </p:spPr>
      </p:sp>
      <p:sp>
        <p:nvSpPr>
          <p:cNvPr id="563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63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706EC6F6-4344-4668-84A4-E76E9158F639}" type="slidenum">
              <a:rPr lang="it-IT" altLang="it-IT" sz="1300" smtClean="0"/>
              <a:pPr>
                <a:spcBef>
                  <a:spcPct val="0"/>
                </a:spcBef>
              </a:pPr>
              <a:t>20</a:t>
            </a:fld>
            <a:endParaRPr lang="pt-BR" altLang="it-IT" sz="1300" smtClean="0"/>
          </a:p>
        </p:txBody>
      </p:sp>
    </p:spTree>
    <p:extLst>
      <p:ext uri="{BB962C8B-B14F-4D97-AF65-F5344CB8AC3E}">
        <p14:creationId xmlns:p14="http://schemas.microsoft.com/office/powerpoint/2010/main" val="2958160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a:ln/>
        </p:spPr>
      </p:sp>
      <p:sp>
        <p:nvSpPr>
          <p:cNvPr id="563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63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706EC6F6-4344-4668-84A4-E76E9158F639}" type="slidenum">
              <a:rPr lang="it-IT" altLang="it-IT" sz="1300" smtClean="0"/>
              <a:pPr>
                <a:spcBef>
                  <a:spcPct val="0"/>
                </a:spcBef>
              </a:pPr>
              <a:t>21</a:t>
            </a:fld>
            <a:endParaRPr lang="pt-BR" altLang="it-IT" sz="1300" smtClean="0"/>
          </a:p>
        </p:txBody>
      </p:sp>
    </p:spTree>
    <p:extLst>
      <p:ext uri="{BB962C8B-B14F-4D97-AF65-F5344CB8AC3E}">
        <p14:creationId xmlns:p14="http://schemas.microsoft.com/office/powerpoint/2010/main" val="1649475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a:ln/>
        </p:spPr>
      </p:sp>
      <p:sp>
        <p:nvSpPr>
          <p:cNvPr id="563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63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706EC6F6-4344-4668-84A4-E76E9158F639}" type="slidenum">
              <a:rPr lang="it-IT" altLang="it-IT" sz="1300" smtClean="0"/>
              <a:pPr>
                <a:spcBef>
                  <a:spcPct val="0"/>
                </a:spcBef>
              </a:pPr>
              <a:t>22</a:t>
            </a:fld>
            <a:endParaRPr lang="pt-BR" altLang="it-IT" sz="1300" smtClean="0"/>
          </a:p>
        </p:txBody>
      </p:sp>
    </p:spTree>
    <p:extLst>
      <p:ext uri="{BB962C8B-B14F-4D97-AF65-F5344CB8AC3E}">
        <p14:creationId xmlns:p14="http://schemas.microsoft.com/office/powerpoint/2010/main" val="55266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a:ln/>
        </p:spPr>
      </p:sp>
      <p:sp>
        <p:nvSpPr>
          <p:cNvPr id="5734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734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441E7AF0-4A67-40A1-8755-2A10614F89C7}" type="slidenum">
              <a:rPr lang="it-IT" altLang="it-IT" sz="1300" smtClean="0"/>
              <a:pPr>
                <a:spcBef>
                  <a:spcPct val="0"/>
                </a:spcBef>
              </a:pPr>
              <a:t>23</a:t>
            </a:fld>
            <a:endParaRPr lang="pt-BR" altLang="it-IT" sz="1300" smtClean="0"/>
          </a:p>
        </p:txBody>
      </p:sp>
    </p:spTree>
    <p:extLst>
      <p:ext uri="{BB962C8B-B14F-4D97-AF65-F5344CB8AC3E}">
        <p14:creationId xmlns:p14="http://schemas.microsoft.com/office/powerpoint/2010/main" val="1694343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a:ln/>
        </p:spPr>
      </p:sp>
      <p:sp>
        <p:nvSpPr>
          <p:cNvPr id="5734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734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441E7AF0-4A67-40A1-8755-2A10614F89C7}" type="slidenum">
              <a:rPr lang="it-IT" altLang="it-IT" sz="1300" smtClean="0"/>
              <a:pPr>
                <a:spcBef>
                  <a:spcPct val="0"/>
                </a:spcBef>
              </a:pPr>
              <a:t>24</a:t>
            </a:fld>
            <a:endParaRPr lang="pt-BR" altLang="it-IT" sz="1300" smtClean="0"/>
          </a:p>
        </p:txBody>
      </p:sp>
    </p:spTree>
    <p:extLst>
      <p:ext uri="{BB962C8B-B14F-4D97-AF65-F5344CB8AC3E}">
        <p14:creationId xmlns:p14="http://schemas.microsoft.com/office/powerpoint/2010/main" val="892920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a:ln/>
        </p:spPr>
      </p:sp>
      <p:sp>
        <p:nvSpPr>
          <p:cNvPr id="5734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734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441E7AF0-4A67-40A1-8755-2A10614F89C7}" type="slidenum">
              <a:rPr lang="it-IT" altLang="it-IT" sz="1300" smtClean="0"/>
              <a:pPr>
                <a:spcBef>
                  <a:spcPct val="0"/>
                </a:spcBef>
              </a:pPr>
              <a:t>25</a:t>
            </a:fld>
            <a:endParaRPr lang="pt-BR" altLang="it-IT" sz="1300" smtClean="0"/>
          </a:p>
        </p:txBody>
      </p:sp>
    </p:spTree>
    <p:extLst>
      <p:ext uri="{BB962C8B-B14F-4D97-AF65-F5344CB8AC3E}">
        <p14:creationId xmlns:p14="http://schemas.microsoft.com/office/powerpoint/2010/main" val="3372374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a:ln/>
        </p:spPr>
      </p:sp>
      <p:sp>
        <p:nvSpPr>
          <p:cNvPr id="5734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734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441E7AF0-4A67-40A1-8755-2A10614F89C7}" type="slidenum">
              <a:rPr lang="it-IT" altLang="it-IT" sz="1300" smtClean="0"/>
              <a:pPr>
                <a:spcBef>
                  <a:spcPct val="0"/>
                </a:spcBef>
              </a:pPr>
              <a:t>26</a:t>
            </a:fld>
            <a:endParaRPr lang="pt-BR" altLang="it-IT" sz="1300" smtClean="0"/>
          </a:p>
        </p:txBody>
      </p:sp>
    </p:spTree>
    <p:extLst>
      <p:ext uri="{BB962C8B-B14F-4D97-AF65-F5344CB8AC3E}">
        <p14:creationId xmlns:p14="http://schemas.microsoft.com/office/powerpoint/2010/main" val="2521473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a:ln/>
        </p:spPr>
      </p:sp>
      <p:sp>
        <p:nvSpPr>
          <p:cNvPr id="5734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734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441E7AF0-4A67-40A1-8755-2A10614F89C7}" type="slidenum">
              <a:rPr lang="it-IT" altLang="it-IT" sz="1300" smtClean="0"/>
              <a:pPr>
                <a:spcBef>
                  <a:spcPct val="0"/>
                </a:spcBef>
              </a:pPr>
              <a:t>27</a:t>
            </a:fld>
            <a:endParaRPr lang="pt-BR" altLang="it-IT" sz="1300" smtClean="0"/>
          </a:p>
        </p:txBody>
      </p:sp>
    </p:spTree>
    <p:extLst>
      <p:ext uri="{BB962C8B-B14F-4D97-AF65-F5344CB8AC3E}">
        <p14:creationId xmlns:p14="http://schemas.microsoft.com/office/powerpoint/2010/main" val="666517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a:ln/>
        </p:spPr>
      </p:sp>
      <p:sp>
        <p:nvSpPr>
          <p:cNvPr id="5734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734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441E7AF0-4A67-40A1-8755-2A10614F89C7}" type="slidenum">
              <a:rPr lang="it-IT" altLang="it-IT" sz="1300" smtClean="0"/>
              <a:pPr>
                <a:spcBef>
                  <a:spcPct val="0"/>
                </a:spcBef>
              </a:pPr>
              <a:t>28</a:t>
            </a:fld>
            <a:endParaRPr lang="pt-BR" altLang="it-IT" sz="1300" smtClean="0"/>
          </a:p>
        </p:txBody>
      </p:sp>
    </p:spTree>
    <p:extLst>
      <p:ext uri="{BB962C8B-B14F-4D97-AF65-F5344CB8AC3E}">
        <p14:creationId xmlns:p14="http://schemas.microsoft.com/office/powerpoint/2010/main" val="1765539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a:ln/>
        </p:spPr>
      </p:sp>
      <p:sp>
        <p:nvSpPr>
          <p:cNvPr id="5734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734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441E7AF0-4A67-40A1-8755-2A10614F89C7}" type="slidenum">
              <a:rPr lang="it-IT" altLang="it-IT" sz="1300" smtClean="0"/>
              <a:pPr>
                <a:spcBef>
                  <a:spcPct val="0"/>
                </a:spcBef>
              </a:pPr>
              <a:t>29</a:t>
            </a:fld>
            <a:endParaRPr lang="pt-BR" altLang="it-IT" sz="1300" smtClean="0"/>
          </a:p>
        </p:txBody>
      </p:sp>
    </p:spTree>
    <p:extLst>
      <p:ext uri="{BB962C8B-B14F-4D97-AF65-F5344CB8AC3E}">
        <p14:creationId xmlns:p14="http://schemas.microsoft.com/office/powerpoint/2010/main" val="12871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a:ln/>
        </p:spPr>
      </p:sp>
      <p:sp>
        <p:nvSpPr>
          <p:cNvPr id="563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63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706EC6F6-4344-4668-84A4-E76E9158F639}" type="slidenum">
              <a:rPr lang="it-IT" altLang="it-IT" sz="1300" smtClean="0"/>
              <a:pPr>
                <a:spcBef>
                  <a:spcPct val="0"/>
                </a:spcBef>
              </a:pPr>
              <a:t>3</a:t>
            </a:fld>
            <a:endParaRPr lang="pt-BR" altLang="it-IT" sz="1300" smtClean="0"/>
          </a:p>
        </p:txBody>
      </p:sp>
    </p:spTree>
    <p:extLst>
      <p:ext uri="{BB962C8B-B14F-4D97-AF65-F5344CB8AC3E}">
        <p14:creationId xmlns:p14="http://schemas.microsoft.com/office/powerpoint/2010/main" val="39944744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a:ln/>
        </p:spPr>
      </p:sp>
      <p:sp>
        <p:nvSpPr>
          <p:cNvPr id="5734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734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441E7AF0-4A67-40A1-8755-2A10614F89C7}" type="slidenum">
              <a:rPr lang="it-IT" altLang="it-IT" sz="1300" smtClean="0"/>
              <a:pPr>
                <a:spcBef>
                  <a:spcPct val="0"/>
                </a:spcBef>
              </a:pPr>
              <a:t>30</a:t>
            </a:fld>
            <a:endParaRPr lang="pt-BR" altLang="it-IT" sz="1300" smtClean="0"/>
          </a:p>
        </p:txBody>
      </p:sp>
    </p:spTree>
    <p:extLst>
      <p:ext uri="{BB962C8B-B14F-4D97-AF65-F5344CB8AC3E}">
        <p14:creationId xmlns:p14="http://schemas.microsoft.com/office/powerpoint/2010/main" val="32489847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a:ln/>
        </p:spPr>
      </p:sp>
      <p:sp>
        <p:nvSpPr>
          <p:cNvPr id="5734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734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441E7AF0-4A67-40A1-8755-2A10614F89C7}" type="slidenum">
              <a:rPr lang="it-IT" altLang="it-IT" sz="1300" smtClean="0"/>
              <a:pPr>
                <a:spcBef>
                  <a:spcPct val="0"/>
                </a:spcBef>
              </a:pPr>
              <a:t>31</a:t>
            </a:fld>
            <a:endParaRPr lang="pt-BR" altLang="it-IT" sz="1300" smtClean="0"/>
          </a:p>
        </p:txBody>
      </p:sp>
    </p:spTree>
    <p:extLst>
      <p:ext uri="{BB962C8B-B14F-4D97-AF65-F5344CB8AC3E}">
        <p14:creationId xmlns:p14="http://schemas.microsoft.com/office/powerpoint/2010/main" val="2891031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a:ln/>
        </p:spPr>
      </p:sp>
      <p:sp>
        <p:nvSpPr>
          <p:cNvPr id="5734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734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441E7AF0-4A67-40A1-8755-2A10614F89C7}" type="slidenum">
              <a:rPr lang="it-IT" altLang="it-IT" sz="1300" smtClean="0"/>
              <a:pPr>
                <a:spcBef>
                  <a:spcPct val="0"/>
                </a:spcBef>
              </a:pPr>
              <a:t>32</a:t>
            </a:fld>
            <a:endParaRPr lang="pt-BR" altLang="it-IT" sz="1300" smtClean="0"/>
          </a:p>
        </p:txBody>
      </p:sp>
    </p:spTree>
    <p:extLst>
      <p:ext uri="{BB962C8B-B14F-4D97-AF65-F5344CB8AC3E}">
        <p14:creationId xmlns:p14="http://schemas.microsoft.com/office/powerpoint/2010/main" val="1496084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a:ln/>
        </p:spPr>
      </p:sp>
      <p:sp>
        <p:nvSpPr>
          <p:cNvPr id="5734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734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441E7AF0-4A67-40A1-8755-2A10614F89C7}" type="slidenum">
              <a:rPr lang="it-IT" altLang="it-IT" sz="1300" smtClean="0"/>
              <a:pPr>
                <a:spcBef>
                  <a:spcPct val="0"/>
                </a:spcBef>
              </a:pPr>
              <a:t>33</a:t>
            </a:fld>
            <a:endParaRPr lang="pt-BR" altLang="it-IT" sz="1300" smtClean="0"/>
          </a:p>
        </p:txBody>
      </p:sp>
    </p:spTree>
    <p:extLst>
      <p:ext uri="{BB962C8B-B14F-4D97-AF65-F5344CB8AC3E}">
        <p14:creationId xmlns:p14="http://schemas.microsoft.com/office/powerpoint/2010/main" val="1601257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a:ln/>
        </p:spPr>
      </p:sp>
      <p:sp>
        <p:nvSpPr>
          <p:cNvPr id="5734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734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441E7AF0-4A67-40A1-8755-2A10614F89C7}" type="slidenum">
              <a:rPr lang="it-IT" altLang="it-IT" sz="1300" smtClean="0"/>
              <a:pPr>
                <a:spcBef>
                  <a:spcPct val="0"/>
                </a:spcBef>
              </a:pPr>
              <a:t>34</a:t>
            </a:fld>
            <a:endParaRPr lang="pt-BR" altLang="it-IT" sz="1300" smtClean="0"/>
          </a:p>
        </p:txBody>
      </p:sp>
    </p:spTree>
    <p:extLst>
      <p:ext uri="{BB962C8B-B14F-4D97-AF65-F5344CB8AC3E}">
        <p14:creationId xmlns:p14="http://schemas.microsoft.com/office/powerpoint/2010/main" val="38294969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a:ln/>
        </p:spPr>
      </p:sp>
      <p:sp>
        <p:nvSpPr>
          <p:cNvPr id="5734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734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441E7AF0-4A67-40A1-8755-2A10614F89C7}" type="slidenum">
              <a:rPr lang="it-IT" altLang="it-IT" sz="1300" smtClean="0"/>
              <a:pPr>
                <a:spcBef>
                  <a:spcPct val="0"/>
                </a:spcBef>
              </a:pPr>
              <a:t>35</a:t>
            </a:fld>
            <a:endParaRPr lang="pt-BR" altLang="it-IT" sz="1300" smtClean="0"/>
          </a:p>
        </p:txBody>
      </p:sp>
    </p:spTree>
    <p:extLst>
      <p:ext uri="{BB962C8B-B14F-4D97-AF65-F5344CB8AC3E}">
        <p14:creationId xmlns:p14="http://schemas.microsoft.com/office/powerpoint/2010/main" val="3080388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a:ln/>
        </p:spPr>
      </p:sp>
      <p:sp>
        <p:nvSpPr>
          <p:cNvPr id="5734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734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441E7AF0-4A67-40A1-8755-2A10614F89C7}" type="slidenum">
              <a:rPr lang="it-IT" altLang="it-IT" sz="1300" smtClean="0"/>
              <a:pPr>
                <a:spcBef>
                  <a:spcPct val="0"/>
                </a:spcBef>
              </a:pPr>
              <a:t>36</a:t>
            </a:fld>
            <a:endParaRPr lang="pt-BR" altLang="it-IT" sz="1300" smtClean="0"/>
          </a:p>
        </p:txBody>
      </p:sp>
    </p:spTree>
    <p:extLst>
      <p:ext uri="{BB962C8B-B14F-4D97-AF65-F5344CB8AC3E}">
        <p14:creationId xmlns:p14="http://schemas.microsoft.com/office/powerpoint/2010/main" val="11865785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a:ln/>
        </p:spPr>
      </p:sp>
      <p:sp>
        <p:nvSpPr>
          <p:cNvPr id="5734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734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441E7AF0-4A67-40A1-8755-2A10614F89C7}" type="slidenum">
              <a:rPr lang="it-IT" altLang="it-IT" sz="1300" smtClean="0"/>
              <a:pPr>
                <a:spcBef>
                  <a:spcPct val="0"/>
                </a:spcBef>
              </a:pPr>
              <a:t>37</a:t>
            </a:fld>
            <a:endParaRPr lang="pt-BR" altLang="it-IT" sz="1300" smtClean="0"/>
          </a:p>
        </p:txBody>
      </p:sp>
    </p:spTree>
    <p:extLst>
      <p:ext uri="{BB962C8B-B14F-4D97-AF65-F5344CB8AC3E}">
        <p14:creationId xmlns:p14="http://schemas.microsoft.com/office/powerpoint/2010/main" val="14630293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a:ln/>
        </p:spPr>
      </p:sp>
      <p:sp>
        <p:nvSpPr>
          <p:cNvPr id="5734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734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441E7AF0-4A67-40A1-8755-2A10614F89C7}" type="slidenum">
              <a:rPr lang="it-IT" altLang="it-IT" sz="1300" smtClean="0"/>
              <a:pPr>
                <a:spcBef>
                  <a:spcPct val="0"/>
                </a:spcBef>
              </a:pPr>
              <a:t>38</a:t>
            </a:fld>
            <a:endParaRPr lang="pt-BR" altLang="it-IT" sz="1300" smtClean="0"/>
          </a:p>
        </p:txBody>
      </p:sp>
    </p:spTree>
    <p:extLst>
      <p:ext uri="{BB962C8B-B14F-4D97-AF65-F5344CB8AC3E}">
        <p14:creationId xmlns:p14="http://schemas.microsoft.com/office/powerpoint/2010/main" val="24169494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a:ln/>
        </p:spPr>
      </p:sp>
      <p:sp>
        <p:nvSpPr>
          <p:cNvPr id="5734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734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441E7AF0-4A67-40A1-8755-2A10614F89C7}" type="slidenum">
              <a:rPr lang="it-IT" altLang="it-IT" sz="1300" smtClean="0"/>
              <a:pPr>
                <a:spcBef>
                  <a:spcPct val="0"/>
                </a:spcBef>
              </a:pPr>
              <a:t>39</a:t>
            </a:fld>
            <a:endParaRPr lang="pt-BR" altLang="it-IT" sz="1300" smtClean="0"/>
          </a:p>
        </p:txBody>
      </p:sp>
    </p:spTree>
    <p:extLst>
      <p:ext uri="{BB962C8B-B14F-4D97-AF65-F5344CB8AC3E}">
        <p14:creationId xmlns:p14="http://schemas.microsoft.com/office/powerpoint/2010/main" val="1138894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a:ln/>
        </p:spPr>
      </p:sp>
      <p:sp>
        <p:nvSpPr>
          <p:cNvPr id="563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p>
        </p:txBody>
      </p:sp>
      <p:sp>
        <p:nvSpPr>
          <p:cNvPr id="563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706EC6F6-4344-4668-84A4-E76E9158F639}" type="slidenum">
              <a:rPr lang="it-IT" altLang="it-IT" sz="1300" smtClean="0"/>
              <a:pPr>
                <a:spcBef>
                  <a:spcPct val="0"/>
                </a:spcBef>
              </a:pPr>
              <a:t>4</a:t>
            </a:fld>
            <a:endParaRPr lang="pt-BR" altLang="it-IT" sz="1300" smtClean="0"/>
          </a:p>
        </p:txBody>
      </p:sp>
    </p:spTree>
    <p:extLst>
      <p:ext uri="{BB962C8B-B14F-4D97-AF65-F5344CB8AC3E}">
        <p14:creationId xmlns:p14="http://schemas.microsoft.com/office/powerpoint/2010/main" val="4005988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a:ln/>
        </p:spPr>
      </p:sp>
      <p:sp>
        <p:nvSpPr>
          <p:cNvPr id="5734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734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441E7AF0-4A67-40A1-8755-2A10614F89C7}" type="slidenum">
              <a:rPr lang="it-IT" altLang="it-IT" sz="1300" smtClean="0"/>
              <a:pPr>
                <a:spcBef>
                  <a:spcPct val="0"/>
                </a:spcBef>
              </a:pPr>
              <a:t>40</a:t>
            </a:fld>
            <a:endParaRPr lang="pt-BR" altLang="it-IT" sz="1300" smtClean="0"/>
          </a:p>
        </p:txBody>
      </p:sp>
    </p:spTree>
    <p:extLst>
      <p:ext uri="{BB962C8B-B14F-4D97-AF65-F5344CB8AC3E}">
        <p14:creationId xmlns:p14="http://schemas.microsoft.com/office/powerpoint/2010/main" val="8720332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a:ln/>
        </p:spPr>
      </p:sp>
      <p:sp>
        <p:nvSpPr>
          <p:cNvPr id="5734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734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441E7AF0-4A67-40A1-8755-2A10614F89C7}" type="slidenum">
              <a:rPr lang="it-IT" altLang="it-IT" sz="1300" smtClean="0"/>
              <a:pPr>
                <a:spcBef>
                  <a:spcPct val="0"/>
                </a:spcBef>
              </a:pPr>
              <a:t>41</a:t>
            </a:fld>
            <a:endParaRPr lang="pt-BR" altLang="it-IT" sz="1300" smtClean="0"/>
          </a:p>
        </p:txBody>
      </p:sp>
    </p:spTree>
    <p:extLst>
      <p:ext uri="{BB962C8B-B14F-4D97-AF65-F5344CB8AC3E}">
        <p14:creationId xmlns:p14="http://schemas.microsoft.com/office/powerpoint/2010/main" val="34727479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immagine diapositiva 1"/>
          <p:cNvSpPr>
            <a:spLocks noGrp="1" noRot="1" noChangeAspect="1" noTextEdit="1"/>
          </p:cNvSpPr>
          <p:nvPr>
            <p:ph type="sldImg"/>
          </p:nvPr>
        </p:nvSpPr>
        <p:spPr>
          <a:ln/>
        </p:spPr>
      </p:sp>
      <p:sp>
        <p:nvSpPr>
          <p:cNvPr id="6861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6861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2AA2ED4A-604B-4E37-BE89-0AA924576571}" type="slidenum">
              <a:rPr lang="it-IT" altLang="it-IT" sz="1300" smtClean="0"/>
              <a:pPr>
                <a:spcBef>
                  <a:spcPct val="0"/>
                </a:spcBef>
              </a:pPr>
              <a:t>42</a:t>
            </a:fld>
            <a:endParaRPr lang="pt-BR" altLang="it-IT" sz="1300" smtClean="0"/>
          </a:p>
        </p:txBody>
      </p:sp>
    </p:spTree>
    <p:extLst>
      <p:ext uri="{BB962C8B-B14F-4D97-AF65-F5344CB8AC3E}">
        <p14:creationId xmlns:p14="http://schemas.microsoft.com/office/powerpoint/2010/main" val="29463919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a:ln/>
        </p:spPr>
      </p:sp>
      <p:sp>
        <p:nvSpPr>
          <p:cNvPr id="6963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6963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F98EBC96-69C4-4FC1-8AF6-DAF23DA1835B}" type="slidenum">
              <a:rPr lang="it-IT" altLang="it-IT" sz="1300" smtClean="0"/>
              <a:pPr>
                <a:spcBef>
                  <a:spcPct val="0"/>
                </a:spcBef>
              </a:pPr>
              <a:t>43</a:t>
            </a:fld>
            <a:endParaRPr lang="pt-BR" altLang="it-IT" sz="1300" smtClean="0"/>
          </a:p>
        </p:txBody>
      </p:sp>
    </p:spTree>
    <p:extLst>
      <p:ext uri="{BB962C8B-B14F-4D97-AF65-F5344CB8AC3E}">
        <p14:creationId xmlns:p14="http://schemas.microsoft.com/office/powerpoint/2010/main" val="41152892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7066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E8C07FB6-C327-40BE-9C3F-80BD3A4B0FDE}" type="slidenum">
              <a:rPr lang="it-IT" altLang="it-IT" sz="1300" smtClean="0"/>
              <a:pPr>
                <a:spcBef>
                  <a:spcPct val="0"/>
                </a:spcBef>
              </a:pPr>
              <a:t>44</a:t>
            </a:fld>
            <a:endParaRPr lang="pt-BR" altLang="it-IT" sz="1300" smtClean="0"/>
          </a:p>
        </p:txBody>
      </p:sp>
    </p:spTree>
    <p:extLst>
      <p:ext uri="{BB962C8B-B14F-4D97-AF65-F5344CB8AC3E}">
        <p14:creationId xmlns:p14="http://schemas.microsoft.com/office/powerpoint/2010/main" val="3611306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7066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E8C07FB6-C327-40BE-9C3F-80BD3A4B0FDE}" type="slidenum">
              <a:rPr lang="it-IT" altLang="it-IT" sz="1300" smtClean="0"/>
              <a:pPr>
                <a:spcBef>
                  <a:spcPct val="0"/>
                </a:spcBef>
              </a:pPr>
              <a:t>45</a:t>
            </a:fld>
            <a:endParaRPr lang="pt-BR" altLang="it-IT" sz="1300" smtClean="0"/>
          </a:p>
        </p:txBody>
      </p:sp>
    </p:spTree>
    <p:extLst>
      <p:ext uri="{BB962C8B-B14F-4D97-AF65-F5344CB8AC3E}">
        <p14:creationId xmlns:p14="http://schemas.microsoft.com/office/powerpoint/2010/main" val="29463327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7066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E8C07FB6-C327-40BE-9C3F-80BD3A4B0FDE}" type="slidenum">
              <a:rPr lang="it-IT" altLang="it-IT" sz="1300" smtClean="0"/>
              <a:pPr>
                <a:spcBef>
                  <a:spcPct val="0"/>
                </a:spcBef>
              </a:pPr>
              <a:t>46</a:t>
            </a:fld>
            <a:endParaRPr lang="pt-BR" altLang="it-IT" sz="1300" smtClean="0"/>
          </a:p>
        </p:txBody>
      </p:sp>
    </p:spTree>
    <p:extLst>
      <p:ext uri="{BB962C8B-B14F-4D97-AF65-F5344CB8AC3E}">
        <p14:creationId xmlns:p14="http://schemas.microsoft.com/office/powerpoint/2010/main" val="38495449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7066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E8C07FB6-C327-40BE-9C3F-80BD3A4B0FDE}" type="slidenum">
              <a:rPr lang="it-IT" altLang="it-IT" sz="1300" smtClean="0"/>
              <a:pPr>
                <a:spcBef>
                  <a:spcPct val="0"/>
                </a:spcBef>
              </a:pPr>
              <a:t>47</a:t>
            </a:fld>
            <a:endParaRPr lang="pt-BR" altLang="it-IT" sz="1300" smtClean="0"/>
          </a:p>
        </p:txBody>
      </p:sp>
    </p:spTree>
    <p:extLst>
      <p:ext uri="{BB962C8B-B14F-4D97-AF65-F5344CB8AC3E}">
        <p14:creationId xmlns:p14="http://schemas.microsoft.com/office/powerpoint/2010/main" val="2055102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7066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E8C07FB6-C327-40BE-9C3F-80BD3A4B0FDE}" type="slidenum">
              <a:rPr lang="it-IT" altLang="it-IT" sz="1300" smtClean="0"/>
              <a:pPr>
                <a:spcBef>
                  <a:spcPct val="0"/>
                </a:spcBef>
              </a:pPr>
              <a:t>48</a:t>
            </a:fld>
            <a:endParaRPr lang="pt-BR" altLang="it-IT" sz="1300" smtClean="0"/>
          </a:p>
        </p:txBody>
      </p:sp>
    </p:spTree>
    <p:extLst>
      <p:ext uri="{BB962C8B-B14F-4D97-AF65-F5344CB8AC3E}">
        <p14:creationId xmlns:p14="http://schemas.microsoft.com/office/powerpoint/2010/main" val="27106981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7066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E8C07FB6-C327-40BE-9C3F-80BD3A4B0FDE}" type="slidenum">
              <a:rPr lang="it-IT" altLang="it-IT" sz="1300" smtClean="0"/>
              <a:pPr>
                <a:spcBef>
                  <a:spcPct val="0"/>
                </a:spcBef>
              </a:pPr>
              <a:t>49</a:t>
            </a:fld>
            <a:endParaRPr lang="pt-BR" altLang="it-IT" sz="1300" smtClean="0"/>
          </a:p>
        </p:txBody>
      </p:sp>
    </p:spTree>
    <p:extLst>
      <p:ext uri="{BB962C8B-B14F-4D97-AF65-F5344CB8AC3E}">
        <p14:creationId xmlns:p14="http://schemas.microsoft.com/office/powerpoint/2010/main" val="4200565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a:ln/>
        </p:spPr>
      </p:sp>
      <p:sp>
        <p:nvSpPr>
          <p:cNvPr id="563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p>
        </p:txBody>
      </p:sp>
      <p:sp>
        <p:nvSpPr>
          <p:cNvPr id="563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706EC6F6-4344-4668-84A4-E76E9158F639}" type="slidenum">
              <a:rPr lang="it-IT" altLang="it-IT" sz="1300" smtClean="0"/>
              <a:pPr>
                <a:spcBef>
                  <a:spcPct val="0"/>
                </a:spcBef>
              </a:pPr>
              <a:t>5</a:t>
            </a:fld>
            <a:endParaRPr lang="pt-BR" altLang="it-IT" sz="1300" smtClean="0"/>
          </a:p>
        </p:txBody>
      </p:sp>
    </p:spTree>
    <p:extLst>
      <p:ext uri="{BB962C8B-B14F-4D97-AF65-F5344CB8AC3E}">
        <p14:creationId xmlns:p14="http://schemas.microsoft.com/office/powerpoint/2010/main" val="5022089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7066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E8C07FB6-C327-40BE-9C3F-80BD3A4B0FDE}" type="slidenum">
              <a:rPr lang="it-IT" altLang="it-IT" sz="1300" smtClean="0"/>
              <a:pPr>
                <a:spcBef>
                  <a:spcPct val="0"/>
                </a:spcBef>
              </a:pPr>
              <a:t>50</a:t>
            </a:fld>
            <a:endParaRPr lang="pt-BR" altLang="it-IT" sz="1300" smtClean="0"/>
          </a:p>
        </p:txBody>
      </p:sp>
    </p:spTree>
    <p:extLst>
      <p:ext uri="{BB962C8B-B14F-4D97-AF65-F5344CB8AC3E}">
        <p14:creationId xmlns:p14="http://schemas.microsoft.com/office/powerpoint/2010/main" val="14421607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7066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E8C07FB6-C327-40BE-9C3F-80BD3A4B0FDE}" type="slidenum">
              <a:rPr lang="it-IT" altLang="it-IT" sz="1300" smtClean="0"/>
              <a:pPr>
                <a:spcBef>
                  <a:spcPct val="0"/>
                </a:spcBef>
              </a:pPr>
              <a:t>51</a:t>
            </a:fld>
            <a:endParaRPr lang="pt-BR" altLang="it-IT" sz="1300" smtClean="0"/>
          </a:p>
        </p:txBody>
      </p:sp>
    </p:spTree>
    <p:extLst>
      <p:ext uri="{BB962C8B-B14F-4D97-AF65-F5344CB8AC3E}">
        <p14:creationId xmlns:p14="http://schemas.microsoft.com/office/powerpoint/2010/main" val="32975920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7066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E8C07FB6-C327-40BE-9C3F-80BD3A4B0FDE}" type="slidenum">
              <a:rPr lang="it-IT" altLang="it-IT" sz="1300" smtClean="0"/>
              <a:pPr>
                <a:spcBef>
                  <a:spcPct val="0"/>
                </a:spcBef>
              </a:pPr>
              <a:t>52</a:t>
            </a:fld>
            <a:endParaRPr lang="pt-BR" altLang="it-IT" sz="1300" smtClean="0"/>
          </a:p>
        </p:txBody>
      </p:sp>
    </p:spTree>
    <p:extLst>
      <p:ext uri="{BB962C8B-B14F-4D97-AF65-F5344CB8AC3E}">
        <p14:creationId xmlns:p14="http://schemas.microsoft.com/office/powerpoint/2010/main" val="29474281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7066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E8C07FB6-C327-40BE-9C3F-80BD3A4B0FDE}" type="slidenum">
              <a:rPr lang="it-IT" altLang="it-IT" sz="1300" smtClean="0"/>
              <a:pPr>
                <a:spcBef>
                  <a:spcPct val="0"/>
                </a:spcBef>
              </a:pPr>
              <a:t>53</a:t>
            </a:fld>
            <a:endParaRPr lang="pt-BR" altLang="it-IT" sz="1300" smtClean="0"/>
          </a:p>
        </p:txBody>
      </p:sp>
    </p:spTree>
    <p:extLst>
      <p:ext uri="{BB962C8B-B14F-4D97-AF65-F5344CB8AC3E}">
        <p14:creationId xmlns:p14="http://schemas.microsoft.com/office/powerpoint/2010/main" val="17650569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7066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E8C07FB6-C327-40BE-9C3F-80BD3A4B0FDE}" type="slidenum">
              <a:rPr lang="it-IT" altLang="it-IT" sz="1300" smtClean="0"/>
              <a:pPr>
                <a:spcBef>
                  <a:spcPct val="0"/>
                </a:spcBef>
              </a:pPr>
              <a:t>54</a:t>
            </a:fld>
            <a:endParaRPr lang="pt-BR" altLang="it-IT" sz="1300" smtClean="0"/>
          </a:p>
        </p:txBody>
      </p:sp>
    </p:spTree>
    <p:extLst>
      <p:ext uri="{BB962C8B-B14F-4D97-AF65-F5344CB8AC3E}">
        <p14:creationId xmlns:p14="http://schemas.microsoft.com/office/powerpoint/2010/main" val="41723280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7066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E8C07FB6-C327-40BE-9C3F-80BD3A4B0FDE}" type="slidenum">
              <a:rPr lang="it-IT" altLang="it-IT" sz="1300" smtClean="0"/>
              <a:pPr>
                <a:spcBef>
                  <a:spcPct val="0"/>
                </a:spcBef>
              </a:pPr>
              <a:t>55</a:t>
            </a:fld>
            <a:endParaRPr lang="pt-BR" altLang="it-IT" sz="1300" smtClean="0"/>
          </a:p>
        </p:txBody>
      </p:sp>
    </p:spTree>
    <p:extLst>
      <p:ext uri="{BB962C8B-B14F-4D97-AF65-F5344CB8AC3E}">
        <p14:creationId xmlns:p14="http://schemas.microsoft.com/office/powerpoint/2010/main" val="28459177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7066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E8C07FB6-C327-40BE-9C3F-80BD3A4B0FDE}" type="slidenum">
              <a:rPr lang="it-IT" altLang="it-IT" sz="1300" smtClean="0"/>
              <a:pPr>
                <a:spcBef>
                  <a:spcPct val="0"/>
                </a:spcBef>
              </a:pPr>
              <a:t>56</a:t>
            </a:fld>
            <a:endParaRPr lang="pt-BR" altLang="it-IT" sz="1300" smtClean="0"/>
          </a:p>
        </p:txBody>
      </p:sp>
    </p:spTree>
    <p:extLst>
      <p:ext uri="{BB962C8B-B14F-4D97-AF65-F5344CB8AC3E}">
        <p14:creationId xmlns:p14="http://schemas.microsoft.com/office/powerpoint/2010/main" val="28913534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a:ln/>
        </p:spPr>
      </p:sp>
      <p:sp>
        <p:nvSpPr>
          <p:cNvPr id="563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63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706EC6F6-4344-4668-84A4-E76E9158F639}" type="slidenum">
              <a:rPr lang="it-IT" altLang="it-IT" sz="1300" smtClean="0"/>
              <a:pPr>
                <a:spcBef>
                  <a:spcPct val="0"/>
                </a:spcBef>
              </a:pPr>
              <a:t>57</a:t>
            </a:fld>
            <a:endParaRPr lang="pt-BR" altLang="it-IT" sz="1300" smtClean="0"/>
          </a:p>
        </p:txBody>
      </p:sp>
    </p:spTree>
    <p:extLst>
      <p:ext uri="{BB962C8B-B14F-4D97-AF65-F5344CB8AC3E}">
        <p14:creationId xmlns:p14="http://schemas.microsoft.com/office/powerpoint/2010/main" val="3017992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624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2975" eaLnBrk="0" hangingPunct="0">
              <a:defRPr>
                <a:solidFill>
                  <a:schemeClr val="tx1"/>
                </a:solidFill>
                <a:latin typeface="Arial" charset="0"/>
              </a:defRPr>
            </a:lvl1pPr>
            <a:lvl2pPr marL="742950" indent="-285750" algn="ctr" defTabSz="942975" eaLnBrk="0" hangingPunct="0">
              <a:defRPr>
                <a:solidFill>
                  <a:schemeClr val="tx1"/>
                </a:solidFill>
                <a:latin typeface="Arial" charset="0"/>
              </a:defRPr>
            </a:lvl2pPr>
            <a:lvl3pPr marL="1143000" indent="-228600" algn="ctr" defTabSz="942975" eaLnBrk="0" hangingPunct="0">
              <a:defRPr>
                <a:solidFill>
                  <a:schemeClr val="tx1"/>
                </a:solidFill>
                <a:latin typeface="Arial" charset="0"/>
              </a:defRPr>
            </a:lvl3pPr>
            <a:lvl4pPr marL="1600200" indent="-228600" algn="ctr" defTabSz="942975" eaLnBrk="0" hangingPunct="0">
              <a:defRPr>
                <a:solidFill>
                  <a:schemeClr val="tx1"/>
                </a:solidFill>
                <a:latin typeface="Arial" charset="0"/>
              </a:defRPr>
            </a:lvl4pPr>
            <a:lvl5pPr marL="2057400" indent="-228600" algn="ctr" defTabSz="942975" eaLnBrk="0" hangingPunct="0">
              <a:defRPr>
                <a:solidFill>
                  <a:schemeClr val="tx1"/>
                </a:solidFill>
                <a:latin typeface="Arial" charset="0"/>
              </a:defRPr>
            </a:lvl5pPr>
            <a:lvl6pPr marL="2514600" indent="-228600" algn="ctr" defTabSz="942975" eaLnBrk="0" fontAlgn="base" hangingPunct="0">
              <a:spcBef>
                <a:spcPct val="0"/>
              </a:spcBef>
              <a:spcAft>
                <a:spcPct val="0"/>
              </a:spcAft>
              <a:defRPr>
                <a:solidFill>
                  <a:schemeClr val="tx1"/>
                </a:solidFill>
                <a:latin typeface="Arial" charset="0"/>
              </a:defRPr>
            </a:lvl6pPr>
            <a:lvl7pPr marL="2971800" indent="-228600" algn="ctr" defTabSz="942975" eaLnBrk="0" fontAlgn="base" hangingPunct="0">
              <a:spcBef>
                <a:spcPct val="0"/>
              </a:spcBef>
              <a:spcAft>
                <a:spcPct val="0"/>
              </a:spcAft>
              <a:defRPr>
                <a:solidFill>
                  <a:schemeClr val="tx1"/>
                </a:solidFill>
                <a:latin typeface="Arial" charset="0"/>
              </a:defRPr>
            </a:lvl7pPr>
            <a:lvl8pPr marL="3429000" indent="-228600" algn="ctr" defTabSz="942975" eaLnBrk="0" fontAlgn="base" hangingPunct="0">
              <a:spcBef>
                <a:spcPct val="0"/>
              </a:spcBef>
              <a:spcAft>
                <a:spcPct val="0"/>
              </a:spcAft>
              <a:defRPr>
                <a:solidFill>
                  <a:schemeClr val="tx1"/>
                </a:solidFill>
                <a:latin typeface="Arial" charset="0"/>
              </a:defRPr>
            </a:lvl8pPr>
            <a:lvl9pPr marL="3886200" indent="-228600" algn="ctr" defTabSz="942975" eaLnBrk="0" fontAlgn="base" hangingPunct="0">
              <a:spcBef>
                <a:spcPct val="0"/>
              </a:spcBef>
              <a:spcAft>
                <a:spcPct val="0"/>
              </a:spcAft>
              <a:defRPr>
                <a:solidFill>
                  <a:schemeClr val="tx1"/>
                </a:solidFill>
                <a:latin typeface="Arial" charset="0"/>
              </a:defRPr>
            </a:lvl9pPr>
          </a:lstStyle>
          <a:p>
            <a:pPr algn="r" eaLnBrk="1" hangingPunct="1"/>
            <a:fld id="{35C99933-81F6-4D28-93A2-E782A525377A}" type="slidenum">
              <a:rPr lang="it-IT" altLang="it-IT" smtClean="0"/>
              <a:pPr algn="r" eaLnBrk="1" hangingPunct="1"/>
              <a:t>58</a:t>
            </a:fld>
            <a:endParaRPr lang="pt-BR" altLang="it-IT" smtClean="0"/>
          </a:p>
        </p:txBody>
      </p:sp>
    </p:spTree>
    <p:extLst>
      <p:ext uri="{BB962C8B-B14F-4D97-AF65-F5344CB8AC3E}">
        <p14:creationId xmlns:p14="http://schemas.microsoft.com/office/powerpoint/2010/main" val="20381720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immagine diapositiva 1"/>
          <p:cNvSpPr>
            <a:spLocks noGrp="1" noRot="1" noChangeAspect="1" noTextEdit="1"/>
          </p:cNvSpPr>
          <p:nvPr>
            <p:ph type="sldImg"/>
          </p:nvPr>
        </p:nvSpPr>
        <p:spPr>
          <a:ln/>
        </p:spPr>
      </p:sp>
      <p:sp>
        <p:nvSpPr>
          <p:cNvPr id="6349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6349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2975" eaLnBrk="0" hangingPunct="0">
              <a:defRPr>
                <a:solidFill>
                  <a:schemeClr val="tx1"/>
                </a:solidFill>
                <a:latin typeface="Arial" charset="0"/>
              </a:defRPr>
            </a:lvl1pPr>
            <a:lvl2pPr marL="742950" indent="-285750" algn="ctr" defTabSz="942975" eaLnBrk="0" hangingPunct="0">
              <a:defRPr>
                <a:solidFill>
                  <a:schemeClr val="tx1"/>
                </a:solidFill>
                <a:latin typeface="Arial" charset="0"/>
              </a:defRPr>
            </a:lvl2pPr>
            <a:lvl3pPr marL="1143000" indent="-228600" algn="ctr" defTabSz="942975" eaLnBrk="0" hangingPunct="0">
              <a:defRPr>
                <a:solidFill>
                  <a:schemeClr val="tx1"/>
                </a:solidFill>
                <a:latin typeface="Arial" charset="0"/>
              </a:defRPr>
            </a:lvl3pPr>
            <a:lvl4pPr marL="1600200" indent="-228600" algn="ctr" defTabSz="942975" eaLnBrk="0" hangingPunct="0">
              <a:defRPr>
                <a:solidFill>
                  <a:schemeClr val="tx1"/>
                </a:solidFill>
                <a:latin typeface="Arial" charset="0"/>
              </a:defRPr>
            </a:lvl4pPr>
            <a:lvl5pPr marL="2057400" indent="-228600" algn="ctr" defTabSz="942975" eaLnBrk="0" hangingPunct="0">
              <a:defRPr>
                <a:solidFill>
                  <a:schemeClr val="tx1"/>
                </a:solidFill>
                <a:latin typeface="Arial" charset="0"/>
              </a:defRPr>
            </a:lvl5pPr>
            <a:lvl6pPr marL="2514600" indent="-228600" algn="ctr" defTabSz="942975" eaLnBrk="0" fontAlgn="base" hangingPunct="0">
              <a:spcBef>
                <a:spcPct val="0"/>
              </a:spcBef>
              <a:spcAft>
                <a:spcPct val="0"/>
              </a:spcAft>
              <a:defRPr>
                <a:solidFill>
                  <a:schemeClr val="tx1"/>
                </a:solidFill>
                <a:latin typeface="Arial" charset="0"/>
              </a:defRPr>
            </a:lvl6pPr>
            <a:lvl7pPr marL="2971800" indent="-228600" algn="ctr" defTabSz="942975" eaLnBrk="0" fontAlgn="base" hangingPunct="0">
              <a:spcBef>
                <a:spcPct val="0"/>
              </a:spcBef>
              <a:spcAft>
                <a:spcPct val="0"/>
              </a:spcAft>
              <a:defRPr>
                <a:solidFill>
                  <a:schemeClr val="tx1"/>
                </a:solidFill>
                <a:latin typeface="Arial" charset="0"/>
              </a:defRPr>
            </a:lvl7pPr>
            <a:lvl8pPr marL="3429000" indent="-228600" algn="ctr" defTabSz="942975" eaLnBrk="0" fontAlgn="base" hangingPunct="0">
              <a:spcBef>
                <a:spcPct val="0"/>
              </a:spcBef>
              <a:spcAft>
                <a:spcPct val="0"/>
              </a:spcAft>
              <a:defRPr>
                <a:solidFill>
                  <a:schemeClr val="tx1"/>
                </a:solidFill>
                <a:latin typeface="Arial" charset="0"/>
              </a:defRPr>
            </a:lvl8pPr>
            <a:lvl9pPr marL="3886200" indent="-228600" algn="ctr" defTabSz="942975" eaLnBrk="0" fontAlgn="base" hangingPunct="0">
              <a:spcBef>
                <a:spcPct val="0"/>
              </a:spcBef>
              <a:spcAft>
                <a:spcPct val="0"/>
              </a:spcAft>
              <a:defRPr>
                <a:solidFill>
                  <a:schemeClr val="tx1"/>
                </a:solidFill>
                <a:latin typeface="Arial" charset="0"/>
              </a:defRPr>
            </a:lvl9pPr>
          </a:lstStyle>
          <a:p>
            <a:pPr algn="r" eaLnBrk="1" hangingPunct="1"/>
            <a:fld id="{111C0833-7F5A-49F7-83FE-14B2E9DC39F7}" type="slidenum">
              <a:rPr lang="it-IT" altLang="it-IT" smtClean="0"/>
              <a:pPr algn="r" eaLnBrk="1" hangingPunct="1"/>
              <a:t>59</a:t>
            </a:fld>
            <a:endParaRPr lang="pt-BR" altLang="it-IT" smtClean="0"/>
          </a:p>
        </p:txBody>
      </p:sp>
    </p:spTree>
    <p:extLst>
      <p:ext uri="{BB962C8B-B14F-4D97-AF65-F5344CB8AC3E}">
        <p14:creationId xmlns:p14="http://schemas.microsoft.com/office/powerpoint/2010/main" val="3670288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a:ln/>
        </p:spPr>
      </p:sp>
      <p:sp>
        <p:nvSpPr>
          <p:cNvPr id="563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p>
        </p:txBody>
      </p:sp>
      <p:sp>
        <p:nvSpPr>
          <p:cNvPr id="563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706EC6F6-4344-4668-84A4-E76E9158F639}" type="slidenum">
              <a:rPr lang="it-IT" altLang="it-IT" sz="1300" smtClean="0"/>
              <a:pPr>
                <a:spcBef>
                  <a:spcPct val="0"/>
                </a:spcBef>
              </a:pPr>
              <a:t>6</a:t>
            </a:fld>
            <a:endParaRPr lang="pt-BR" altLang="it-IT" sz="1300" smtClean="0"/>
          </a:p>
        </p:txBody>
      </p:sp>
    </p:spTree>
    <p:extLst>
      <p:ext uri="{BB962C8B-B14F-4D97-AF65-F5344CB8AC3E}">
        <p14:creationId xmlns:p14="http://schemas.microsoft.com/office/powerpoint/2010/main" val="11126195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624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2975" eaLnBrk="0" hangingPunct="0">
              <a:defRPr>
                <a:solidFill>
                  <a:schemeClr val="tx1"/>
                </a:solidFill>
                <a:latin typeface="Arial" charset="0"/>
              </a:defRPr>
            </a:lvl1pPr>
            <a:lvl2pPr marL="742950" indent="-285750" algn="ctr" defTabSz="942975" eaLnBrk="0" hangingPunct="0">
              <a:defRPr>
                <a:solidFill>
                  <a:schemeClr val="tx1"/>
                </a:solidFill>
                <a:latin typeface="Arial" charset="0"/>
              </a:defRPr>
            </a:lvl2pPr>
            <a:lvl3pPr marL="1143000" indent="-228600" algn="ctr" defTabSz="942975" eaLnBrk="0" hangingPunct="0">
              <a:defRPr>
                <a:solidFill>
                  <a:schemeClr val="tx1"/>
                </a:solidFill>
                <a:latin typeface="Arial" charset="0"/>
              </a:defRPr>
            </a:lvl3pPr>
            <a:lvl4pPr marL="1600200" indent="-228600" algn="ctr" defTabSz="942975" eaLnBrk="0" hangingPunct="0">
              <a:defRPr>
                <a:solidFill>
                  <a:schemeClr val="tx1"/>
                </a:solidFill>
                <a:latin typeface="Arial" charset="0"/>
              </a:defRPr>
            </a:lvl4pPr>
            <a:lvl5pPr marL="2057400" indent="-228600" algn="ctr" defTabSz="942975" eaLnBrk="0" hangingPunct="0">
              <a:defRPr>
                <a:solidFill>
                  <a:schemeClr val="tx1"/>
                </a:solidFill>
                <a:latin typeface="Arial" charset="0"/>
              </a:defRPr>
            </a:lvl5pPr>
            <a:lvl6pPr marL="2514600" indent="-228600" algn="ctr" defTabSz="942975" eaLnBrk="0" fontAlgn="base" hangingPunct="0">
              <a:spcBef>
                <a:spcPct val="0"/>
              </a:spcBef>
              <a:spcAft>
                <a:spcPct val="0"/>
              </a:spcAft>
              <a:defRPr>
                <a:solidFill>
                  <a:schemeClr val="tx1"/>
                </a:solidFill>
                <a:latin typeface="Arial" charset="0"/>
              </a:defRPr>
            </a:lvl6pPr>
            <a:lvl7pPr marL="2971800" indent="-228600" algn="ctr" defTabSz="942975" eaLnBrk="0" fontAlgn="base" hangingPunct="0">
              <a:spcBef>
                <a:spcPct val="0"/>
              </a:spcBef>
              <a:spcAft>
                <a:spcPct val="0"/>
              </a:spcAft>
              <a:defRPr>
                <a:solidFill>
                  <a:schemeClr val="tx1"/>
                </a:solidFill>
                <a:latin typeface="Arial" charset="0"/>
              </a:defRPr>
            </a:lvl7pPr>
            <a:lvl8pPr marL="3429000" indent="-228600" algn="ctr" defTabSz="942975" eaLnBrk="0" fontAlgn="base" hangingPunct="0">
              <a:spcBef>
                <a:spcPct val="0"/>
              </a:spcBef>
              <a:spcAft>
                <a:spcPct val="0"/>
              </a:spcAft>
              <a:defRPr>
                <a:solidFill>
                  <a:schemeClr val="tx1"/>
                </a:solidFill>
                <a:latin typeface="Arial" charset="0"/>
              </a:defRPr>
            </a:lvl8pPr>
            <a:lvl9pPr marL="3886200" indent="-228600" algn="ctr" defTabSz="942975" eaLnBrk="0" fontAlgn="base" hangingPunct="0">
              <a:spcBef>
                <a:spcPct val="0"/>
              </a:spcBef>
              <a:spcAft>
                <a:spcPct val="0"/>
              </a:spcAft>
              <a:defRPr>
                <a:solidFill>
                  <a:schemeClr val="tx1"/>
                </a:solidFill>
                <a:latin typeface="Arial" charset="0"/>
              </a:defRPr>
            </a:lvl9pPr>
          </a:lstStyle>
          <a:p>
            <a:pPr algn="r" eaLnBrk="1" hangingPunct="1"/>
            <a:fld id="{35C99933-81F6-4D28-93A2-E782A525377A}" type="slidenum">
              <a:rPr lang="it-IT" altLang="it-IT" smtClean="0"/>
              <a:pPr algn="r" eaLnBrk="1" hangingPunct="1"/>
              <a:t>60</a:t>
            </a:fld>
            <a:endParaRPr lang="pt-BR" altLang="it-IT" smtClean="0"/>
          </a:p>
        </p:txBody>
      </p:sp>
    </p:spTree>
    <p:extLst>
      <p:ext uri="{BB962C8B-B14F-4D97-AF65-F5344CB8AC3E}">
        <p14:creationId xmlns:p14="http://schemas.microsoft.com/office/powerpoint/2010/main" val="16054404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624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2975" eaLnBrk="0" hangingPunct="0">
              <a:defRPr>
                <a:solidFill>
                  <a:schemeClr val="tx1"/>
                </a:solidFill>
                <a:latin typeface="Arial" charset="0"/>
              </a:defRPr>
            </a:lvl1pPr>
            <a:lvl2pPr marL="742950" indent="-285750" algn="ctr" defTabSz="942975" eaLnBrk="0" hangingPunct="0">
              <a:defRPr>
                <a:solidFill>
                  <a:schemeClr val="tx1"/>
                </a:solidFill>
                <a:latin typeface="Arial" charset="0"/>
              </a:defRPr>
            </a:lvl2pPr>
            <a:lvl3pPr marL="1143000" indent="-228600" algn="ctr" defTabSz="942975" eaLnBrk="0" hangingPunct="0">
              <a:defRPr>
                <a:solidFill>
                  <a:schemeClr val="tx1"/>
                </a:solidFill>
                <a:latin typeface="Arial" charset="0"/>
              </a:defRPr>
            </a:lvl3pPr>
            <a:lvl4pPr marL="1600200" indent="-228600" algn="ctr" defTabSz="942975" eaLnBrk="0" hangingPunct="0">
              <a:defRPr>
                <a:solidFill>
                  <a:schemeClr val="tx1"/>
                </a:solidFill>
                <a:latin typeface="Arial" charset="0"/>
              </a:defRPr>
            </a:lvl4pPr>
            <a:lvl5pPr marL="2057400" indent="-228600" algn="ctr" defTabSz="942975" eaLnBrk="0" hangingPunct="0">
              <a:defRPr>
                <a:solidFill>
                  <a:schemeClr val="tx1"/>
                </a:solidFill>
                <a:latin typeface="Arial" charset="0"/>
              </a:defRPr>
            </a:lvl5pPr>
            <a:lvl6pPr marL="2514600" indent="-228600" algn="ctr" defTabSz="942975" eaLnBrk="0" fontAlgn="base" hangingPunct="0">
              <a:spcBef>
                <a:spcPct val="0"/>
              </a:spcBef>
              <a:spcAft>
                <a:spcPct val="0"/>
              </a:spcAft>
              <a:defRPr>
                <a:solidFill>
                  <a:schemeClr val="tx1"/>
                </a:solidFill>
                <a:latin typeface="Arial" charset="0"/>
              </a:defRPr>
            </a:lvl6pPr>
            <a:lvl7pPr marL="2971800" indent="-228600" algn="ctr" defTabSz="942975" eaLnBrk="0" fontAlgn="base" hangingPunct="0">
              <a:spcBef>
                <a:spcPct val="0"/>
              </a:spcBef>
              <a:spcAft>
                <a:spcPct val="0"/>
              </a:spcAft>
              <a:defRPr>
                <a:solidFill>
                  <a:schemeClr val="tx1"/>
                </a:solidFill>
                <a:latin typeface="Arial" charset="0"/>
              </a:defRPr>
            </a:lvl7pPr>
            <a:lvl8pPr marL="3429000" indent="-228600" algn="ctr" defTabSz="942975" eaLnBrk="0" fontAlgn="base" hangingPunct="0">
              <a:spcBef>
                <a:spcPct val="0"/>
              </a:spcBef>
              <a:spcAft>
                <a:spcPct val="0"/>
              </a:spcAft>
              <a:defRPr>
                <a:solidFill>
                  <a:schemeClr val="tx1"/>
                </a:solidFill>
                <a:latin typeface="Arial" charset="0"/>
              </a:defRPr>
            </a:lvl8pPr>
            <a:lvl9pPr marL="3886200" indent="-228600" algn="ctr" defTabSz="942975" eaLnBrk="0" fontAlgn="base" hangingPunct="0">
              <a:spcBef>
                <a:spcPct val="0"/>
              </a:spcBef>
              <a:spcAft>
                <a:spcPct val="0"/>
              </a:spcAft>
              <a:defRPr>
                <a:solidFill>
                  <a:schemeClr val="tx1"/>
                </a:solidFill>
                <a:latin typeface="Arial" charset="0"/>
              </a:defRPr>
            </a:lvl9pPr>
          </a:lstStyle>
          <a:p>
            <a:pPr algn="r" eaLnBrk="1" hangingPunct="1"/>
            <a:fld id="{35C99933-81F6-4D28-93A2-E782A525377A}" type="slidenum">
              <a:rPr lang="it-IT" altLang="it-IT" smtClean="0"/>
              <a:pPr algn="r" eaLnBrk="1" hangingPunct="1"/>
              <a:t>61</a:t>
            </a:fld>
            <a:endParaRPr lang="pt-BR" altLang="it-IT" smtClean="0"/>
          </a:p>
        </p:txBody>
      </p:sp>
    </p:spTree>
    <p:extLst>
      <p:ext uri="{BB962C8B-B14F-4D97-AF65-F5344CB8AC3E}">
        <p14:creationId xmlns:p14="http://schemas.microsoft.com/office/powerpoint/2010/main" val="24066725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624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2975" eaLnBrk="0" hangingPunct="0">
              <a:defRPr>
                <a:solidFill>
                  <a:schemeClr val="tx1"/>
                </a:solidFill>
                <a:latin typeface="Arial" charset="0"/>
              </a:defRPr>
            </a:lvl1pPr>
            <a:lvl2pPr marL="742950" indent="-285750" algn="ctr" defTabSz="942975" eaLnBrk="0" hangingPunct="0">
              <a:defRPr>
                <a:solidFill>
                  <a:schemeClr val="tx1"/>
                </a:solidFill>
                <a:latin typeface="Arial" charset="0"/>
              </a:defRPr>
            </a:lvl2pPr>
            <a:lvl3pPr marL="1143000" indent="-228600" algn="ctr" defTabSz="942975" eaLnBrk="0" hangingPunct="0">
              <a:defRPr>
                <a:solidFill>
                  <a:schemeClr val="tx1"/>
                </a:solidFill>
                <a:latin typeface="Arial" charset="0"/>
              </a:defRPr>
            </a:lvl3pPr>
            <a:lvl4pPr marL="1600200" indent="-228600" algn="ctr" defTabSz="942975" eaLnBrk="0" hangingPunct="0">
              <a:defRPr>
                <a:solidFill>
                  <a:schemeClr val="tx1"/>
                </a:solidFill>
                <a:latin typeface="Arial" charset="0"/>
              </a:defRPr>
            </a:lvl4pPr>
            <a:lvl5pPr marL="2057400" indent="-228600" algn="ctr" defTabSz="942975" eaLnBrk="0" hangingPunct="0">
              <a:defRPr>
                <a:solidFill>
                  <a:schemeClr val="tx1"/>
                </a:solidFill>
                <a:latin typeface="Arial" charset="0"/>
              </a:defRPr>
            </a:lvl5pPr>
            <a:lvl6pPr marL="2514600" indent="-228600" algn="ctr" defTabSz="942975" eaLnBrk="0" fontAlgn="base" hangingPunct="0">
              <a:spcBef>
                <a:spcPct val="0"/>
              </a:spcBef>
              <a:spcAft>
                <a:spcPct val="0"/>
              </a:spcAft>
              <a:defRPr>
                <a:solidFill>
                  <a:schemeClr val="tx1"/>
                </a:solidFill>
                <a:latin typeface="Arial" charset="0"/>
              </a:defRPr>
            </a:lvl6pPr>
            <a:lvl7pPr marL="2971800" indent="-228600" algn="ctr" defTabSz="942975" eaLnBrk="0" fontAlgn="base" hangingPunct="0">
              <a:spcBef>
                <a:spcPct val="0"/>
              </a:spcBef>
              <a:spcAft>
                <a:spcPct val="0"/>
              </a:spcAft>
              <a:defRPr>
                <a:solidFill>
                  <a:schemeClr val="tx1"/>
                </a:solidFill>
                <a:latin typeface="Arial" charset="0"/>
              </a:defRPr>
            </a:lvl7pPr>
            <a:lvl8pPr marL="3429000" indent="-228600" algn="ctr" defTabSz="942975" eaLnBrk="0" fontAlgn="base" hangingPunct="0">
              <a:spcBef>
                <a:spcPct val="0"/>
              </a:spcBef>
              <a:spcAft>
                <a:spcPct val="0"/>
              </a:spcAft>
              <a:defRPr>
                <a:solidFill>
                  <a:schemeClr val="tx1"/>
                </a:solidFill>
                <a:latin typeface="Arial" charset="0"/>
              </a:defRPr>
            </a:lvl8pPr>
            <a:lvl9pPr marL="3886200" indent="-228600" algn="ctr" defTabSz="942975" eaLnBrk="0" fontAlgn="base" hangingPunct="0">
              <a:spcBef>
                <a:spcPct val="0"/>
              </a:spcBef>
              <a:spcAft>
                <a:spcPct val="0"/>
              </a:spcAft>
              <a:defRPr>
                <a:solidFill>
                  <a:schemeClr val="tx1"/>
                </a:solidFill>
                <a:latin typeface="Arial" charset="0"/>
              </a:defRPr>
            </a:lvl9pPr>
          </a:lstStyle>
          <a:p>
            <a:pPr algn="r" eaLnBrk="1" hangingPunct="1"/>
            <a:fld id="{35C99933-81F6-4D28-93A2-E782A525377A}" type="slidenum">
              <a:rPr lang="it-IT" altLang="it-IT" smtClean="0"/>
              <a:pPr algn="r" eaLnBrk="1" hangingPunct="1"/>
              <a:t>62</a:t>
            </a:fld>
            <a:endParaRPr lang="pt-BR" altLang="it-IT" smtClean="0"/>
          </a:p>
        </p:txBody>
      </p:sp>
    </p:spTree>
    <p:extLst>
      <p:ext uri="{BB962C8B-B14F-4D97-AF65-F5344CB8AC3E}">
        <p14:creationId xmlns:p14="http://schemas.microsoft.com/office/powerpoint/2010/main" val="14311216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624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2975" eaLnBrk="0" hangingPunct="0">
              <a:defRPr>
                <a:solidFill>
                  <a:schemeClr val="tx1"/>
                </a:solidFill>
                <a:latin typeface="Arial" charset="0"/>
              </a:defRPr>
            </a:lvl1pPr>
            <a:lvl2pPr marL="742950" indent="-285750" algn="ctr" defTabSz="942975" eaLnBrk="0" hangingPunct="0">
              <a:defRPr>
                <a:solidFill>
                  <a:schemeClr val="tx1"/>
                </a:solidFill>
                <a:latin typeface="Arial" charset="0"/>
              </a:defRPr>
            </a:lvl2pPr>
            <a:lvl3pPr marL="1143000" indent="-228600" algn="ctr" defTabSz="942975" eaLnBrk="0" hangingPunct="0">
              <a:defRPr>
                <a:solidFill>
                  <a:schemeClr val="tx1"/>
                </a:solidFill>
                <a:latin typeface="Arial" charset="0"/>
              </a:defRPr>
            </a:lvl3pPr>
            <a:lvl4pPr marL="1600200" indent="-228600" algn="ctr" defTabSz="942975" eaLnBrk="0" hangingPunct="0">
              <a:defRPr>
                <a:solidFill>
                  <a:schemeClr val="tx1"/>
                </a:solidFill>
                <a:latin typeface="Arial" charset="0"/>
              </a:defRPr>
            </a:lvl4pPr>
            <a:lvl5pPr marL="2057400" indent="-228600" algn="ctr" defTabSz="942975" eaLnBrk="0" hangingPunct="0">
              <a:defRPr>
                <a:solidFill>
                  <a:schemeClr val="tx1"/>
                </a:solidFill>
                <a:latin typeface="Arial" charset="0"/>
              </a:defRPr>
            </a:lvl5pPr>
            <a:lvl6pPr marL="2514600" indent="-228600" algn="ctr" defTabSz="942975" eaLnBrk="0" fontAlgn="base" hangingPunct="0">
              <a:spcBef>
                <a:spcPct val="0"/>
              </a:spcBef>
              <a:spcAft>
                <a:spcPct val="0"/>
              </a:spcAft>
              <a:defRPr>
                <a:solidFill>
                  <a:schemeClr val="tx1"/>
                </a:solidFill>
                <a:latin typeface="Arial" charset="0"/>
              </a:defRPr>
            </a:lvl6pPr>
            <a:lvl7pPr marL="2971800" indent="-228600" algn="ctr" defTabSz="942975" eaLnBrk="0" fontAlgn="base" hangingPunct="0">
              <a:spcBef>
                <a:spcPct val="0"/>
              </a:spcBef>
              <a:spcAft>
                <a:spcPct val="0"/>
              </a:spcAft>
              <a:defRPr>
                <a:solidFill>
                  <a:schemeClr val="tx1"/>
                </a:solidFill>
                <a:latin typeface="Arial" charset="0"/>
              </a:defRPr>
            </a:lvl7pPr>
            <a:lvl8pPr marL="3429000" indent="-228600" algn="ctr" defTabSz="942975" eaLnBrk="0" fontAlgn="base" hangingPunct="0">
              <a:spcBef>
                <a:spcPct val="0"/>
              </a:spcBef>
              <a:spcAft>
                <a:spcPct val="0"/>
              </a:spcAft>
              <a:defRPr>
                <a:solidFill>
                  <a:schemeClr val="tx1"/>
                </a:solidFill>
                <a:latin typeface="Arial" charset="0"/>
              </a:defRPr>
            </a:lvl8pPr>
            <a:lvl9pPr marL="3886200" indent="-228600" algn="ctr" defTabSz="942975" eaLnBrk="0" fontAlgn="base" hangingPunct="0">
              <a:spcBef>
                <a:spcPct val="0"/>
              </a:spcBef>
              <a:spcAft>
                <a:spcPct val="0"/>
              </a:spcAft>
              <a:defRPr>
                <a:solidFill>
                  <a:schemeClr val="tx1"/>
                </a:solidFill>
                <a:latin typeface="Arial" charset="0"/>
              </a:defRPr>
            </a:lvl9pPr>
          </a:lstStyle>
          <a:p>
            <a:pPr algn="r" eaLnBrk="1" hangingPunct="1"/>
            <a:fld id="{35C99933-81F6-4D28-93A2-E782A525377A}" type="slidenum">
              <a:rPr lang="it-IT" altLang="it-IT" smtClean="0"/>
              <a:pPr algn="r" eaLnBrk="1" hangingPunct="1"/>
              <a:t>63</a:t>
            </a:fld>
            <a:endParaRPr lang="pt-BR" altLang="it-IT" smtClean="0"/>
          </a:p>
        </p:txBody>
      </p:sp>
    </p:spTree>
    <p:extLst>
      <p:ext uri="{BB962C8B-B14F-4D97-AF65-F5344CB8AC3E}">
        <p14:creationId xmlns:p14="http://schemas.microsoft.com/office/powerpoint/2010/main" val="33896432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624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2975" eaLnBrk="0" hangingPunct="0">
              <a:defRPr>
                <a:solidFill>
                  <a:schemeClr val="tx1"/>
                </a:solidFill>
                <a:latin typeface="Arial" charset="0"/>
              </a:defRPr>
            </a:lvl1pPr>
            <a:lvl2pPr marL="742950" indent="-285750" algn="ctr" defTabSz="942975" eaLnBrk="0" hangingPunct="0">
              <a:defRPr>
                <a:solidFill>
                  <a:schemeClr val="tx1"/>
                </a:solidFill>
                <a:latin typeface="Arial" charset="0"/>
              </a:defRPr>
            </a:lvl2pPr>
            <a:lvl3pPr marL="1143000" indent="-228600" algn="ctr" defTabSz="942975" eaLnBrk="0" hangingPunct="0">
              <a:defRPr>
                <a:solidFill>
                  <a:schemeClr val="tx1"/>
                </a:solidFill>
                <a:latin typeface="Arial" charset="0"/>
              </a:defRPr>
            </a:lvl3pPr>
            <a:lvl4pPr marL="1600200" indent="-228600" algn="ctr" defTabSz="942975" eaLnBrk="0" hangingPunct="0">
              <a:defRPr>
                <a:solidFill>
                  <a:schemeClr val="tx1"/>
                </a:solidFill>
                <a:latin typeface="Arial" charset="0"/>
              </a:defRPr>
            </a:lvl4pPr>
            <a:lvl5pPr marL="2057400" indent="-228600" algn="ctr" defTabSz="942975" eaLnBrk="0" hangingPunct="0">
              <a:defRPr>
                <a:solidFill>
                  <a:schemeClr val="tx1"/>
                </a:solidFill>
                <a:latin typeface="Arial" charset="0"/>
              </a:defRPr>
            </a:lvl5pPr>
            <a:lvl6pPr marL="2514600" indent="-228600" algn="ctr" defTabSz="942975" eaLnBrk="0" fontAlgn="base" hangingPunct="0">
              <a:spcBef>
                <a:spcPct val="0"/>
              </a:spcBef>
              <a:spcAft>
                <a:spcPct val="0"/>
              </a:spcAft>
              <a:defRPr>
                <a:solidFill>
                  <a:schemeClr val="tx1"/>
                </a:solidFill>
                <a:latin typeface="Arial" charset="0"/>
              </a:defRPr>
            </a:lvl6pPr>
            <a:lvl7pPr marL="2971800" indent="-228600" algn="ctr" defTabSz="942975" eaLnBrk="0" fontAlgn="base" hangingPunct="0">
              <a:spcBef>
                <a:spcPct val="0"/>
              </a:spcBef>
              <a:spcAft>
                <a:spcPct val="0"/>
              </a:spcAft>
              <a:defRPr>
                <a:solidFill>
                  <a:schemeClr val="tx1"/>
                </a:solidFill>
                <a:latin typeface="Arial" charset="0"/>
              </a:defRPr>
            </a:lvl7pPr>
            <a:lvl8pPr marL="3429000" indent="-228600" algn="ctr" defTabSz="942975" eaLnBrk="0" fontAlgn="base" hangingPunct="0">
              <a:spcBef>
                <a:spcPct val="0"/>
              </a:spcBef>
              <a:spcAft>
                <a:spcPct val="0"/>
              </a:spcAft>
              <a:defRPr>
                <a:solidFill>
                  <a:schemeClr val="tx1"/>
                </a:solidFill>
                <a:latin typeface="Arial" charset="0"/>
              </a:defRPr>
            </a:lvl8pPr>
            <a:lvl9pPr marL="3886200" indent="-228600" algn="ctr" defTabSz="942975" eaLnBrk="0" fontAlgn="base" hangingPunct="0">
              <a:spcBef>
                <a:spcPct val="0"/>
              </a:spcBef>
              <a:spcAft>
                <a:spcPct val="0"/>
              </a:spcAft>
              <a:defRPr>
                <a:solidFill>
                  <a:schemeClr val="tx1"/>
                </a:solidFill>
                <a:latin typeface="Arial" charset="0"/>
              </a:defRPr>
            </a:lvl9pPr>
          </a:lstStyle>
          <a:p>
            <a:pPr algn="r" eaLnBrk="1" hangingPunct="1"/>
            <a:fld id="{35C99933-81F6-4D28-93A2-E782A525377A}" type="slidenum">
              <a:rPr lang="it-IT" altLang="it-IT" smtClean="0"/>
              <a:pPr algn="r" eaLnBrk="1" hangingPunct="1"/>
              <a:t>64</a:t>
            </a:fld>
            <a:endParaRPr lang="pt-BR" altLang="it-IT" smtClean="0"/>
          </a:p>
        </p:txBody>
      </p:sp>
    </p:spTree>
    <p:extLst>
      <p:ext uri="{BB962C8B-B14F-4D97-AF65-F5344CB8AC3E}">
        <p14:creationId xmlns:p14="http://schemas.microsoft.com/office/powerpoint/2010/main" val="7715460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624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2975" eaLnBrk="0" hangingPunct="0">
              <a:defRPr>
                <a:solidFill>
                  <a:schemeClr val="tx1"/>
                </a:solidFill>
                <a:latin typeface="Arial" charset="0"/>
              </a:defRPr>
            </a:lvl1pPr>
            <a:lvl2pPr marL="742950" indent="-285750" algn="ctr" defTabSz="942975" eaLnBrk="0" hangingPunct="0">
              <a:defRPr>
                <a:solidFill>
                  <a:schemeClr val="tx1"/>
                </a:solidFill>
                <a:latin typeface="Arial" charset="0"/>
              </a:defRPr>
            </a:lvl2pPr>
            <a:lvl3pPr marL="1143000" indent="-228600" algn="ctr" defTabSz="942975" eaLnBrk="0" hangingPunct="0">
              <a:defRPr>
                <a:solidFill>
                  <a:schemeClr val="tx1"/>
                </a:solidFill>
                <a:latin typeface="Arial" charset="0"/>
              </a:defRPr>
            </a:lvl3pPr>
            <a:lvl4pPr marL="1600200" indent="-228600" algn="ctr" defTabSz="942975" eaLnBrk="0" hangingPunct="0">
              <a:defRPr>
                <a:solidFill>
                  <a:schemeClr val="tx1"/>
                </a:solidFill>
                <a:latin typeface="Arial" charset="0"/>
              </a:defRPr>
            </a:lvl4pPr>
            <a:lvl5pPr marL="2057400" indent="-228600" algn="ctr" defTabSz="942975" eaLnBrk="0" hangingPunct="0">
              <a:defRPr>
                <a:solidFill>
                  <a:schemeClr val="tx1"/>
                </a:solidFill>
                <a:latin typeface="Arial" charset="0"/>
              </a:defRPr>
            </a:lvl5pPr>
            <a:lvl6pPr marL="2514600" indent="-228600" algn="ctr" defTabSz="942975" eaLnBrk="0" fontAlgn="base" hangingPunct="0">
              <a:spcBef>
                <a:spcPct val="0"/>
              </a:spcBef>
              <a:spcAft>
                <a:spcPct val="0"/>
              </a:spcAft>
              <a:defRPr>
                <a:solidFill>
                  <a:schemeClr val="tx1"/>
                </a:solidFill>
                <a:latin typeface="Arial" charset="0"/>
              </a:defRPr>
            </a:lvl6pPr>
            <a:lvl7pPr marL="2971800" indent="-228600" algn="ctr" defTabSz="942975" eaLnBrk="0" fontAlgn="base" hangingPunct="0">
              <a:spcBef>
                <a:spcPct val="0"/>
              </a:spcBef>
              <a:spcAft>
                <a:spcPct val="0"/>
              </a:spcAft>
              <a:defRPr>
                <a:solidFill>
                  <a:schemeClr val="tx1"/>
                </a:solidFill>
                <a:latin typeface="Arial" charset="0"/>
              </a:defRPr>
            </a:lvl7pPr>
            <a:lvl8pPr marL="3429000" indent="-228600" algn="ctr" defTabSz="942975" eaLnBrk="0" fontAlgn="base" hangingPunct="0">
              <a:spcBef>
                <a:spcPct val="0"/>
              </a:spcBef>
              <a:spcAft>
                <a:spcPct val="0"/>
              </a:spcAft>
              <a:defRPr>
                <a:solidFill>
                  <a:schemeClr val="tx1"/>
                </a:solidFill>
                <a:latin typeface="Arial" charset="0"/>
              </a:defRPr>
            </a:lvl8pPr>
            <a:lvl9pPr marL="3886200" indent="-228600" algn="ctr" defTabSz="942975" eaLnBrk="0" fontAlgn="base" hangingPunct="0">
              <a:spcBef>
                <a:spcPct val="0"/>
              </a:spcBef>
              <a:spcAft>
                <a:spcPct val="0"/>
              </a:spcAft>
              <a:defRPr>
                <a:solidFill>
                  <a:schemeClr val="tx1"/>
                </a:solidFill>
                <a:latin typeface="Arial" charset="0"/>
              </a:defRPr>
            </a:lvl9pPr>
          </a:lstStyle>
          <a:p>
            <a:pPr algn="r" eaLnBrk="1" hangingPunct="1"/>
            <a:fld id="{35C99933-81F6-4D28-93A2-E782A525377A}" type="slidenum">
              <a:rPr lang="it-IT" altLang="it-IT" smtClean="0"/>
              <a:pPr algn="r" eaLnBrk="1" hangingPunct="1"/>
              <a:t>65</a:t>
            </a:fld>
            <a:endParaRPr lang="pt-BR" altLang="it-IT" smtClean="0"/>
          </a:p>
        </p:txBody>
      </p:sp>
    </p:spTree>
    <p:extLst>
      <p:ext uri="{BB962C8B-B14F-4D97-AF65-F5344CB8AC3E}">
        <p14:creationId xmlns:p14="http://schemas.microsoft.com/office/powerpoint/2010/main" val="25095717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624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2975" eaLnBrk="0" hangingPunct="0">
              <a:defRPr>
                <a:solidFill>
                  <a:schemeClr val="tx1"/>
                </a:solidFill>
                <a:latin typeface="Arial" charset="0"/>
              </a:defRPr>
            </a:lvl1pPr>
            <a:lvl2pPr marL="742950" indent="-285750" algn="ctr" defTabSz="942975" eaLnBrk="0" hangingPunct="0">
              <a:defRPr>
                <a:solidFill>
                  <a:schemeClr val="tx1"/>
                </a:solidFill>
                <a:latin typeface="Arial" charset="0"/>
              </a:defRPr>
            </a:lvl2pPr>
            <a:lvl3pPr marL="1143000" indent="-228600" algn="ctr" defTabSz="942975" eaLnBrk="0" hangingPunct="0">
              <a:defRPr>
                <a:solidFill>
                  <a:schemeClr val="tx1"/>
                </a:solidFill>
                <a:latin typeface="Arial" charset="0"/>
              </a:defRPr>
            </a:lvl3pPr>
            <a:lvl4pPr marL="1600200" indent="-228600" algn="ctr" defTabSz="942975" eaLnBrk="0" hangingPunct="0">
              <a:defRPr>
                <a:solidFill>
                  <a:schemeClr val="tx1"/>
                </a:solidFill>
                <a:latin typeface="Arial" charset="0"/>
              </a:defRPr>
            </a:lvl4pPr>
            <a:lvl5pPr marL="2057400" indent="-228600" algn="ctr" defTabSz="942975" eaLnBrk="0" hangingPunct="0">
              <a:defRPr>
                <a:solidFill>
                  <a:schemeClr val="tx1"/>
                </a:solidFill>
                <a:latin typeface="Arial" charset="0"/>
              </a:defRPr>
            </a:lvl5pPr>
            <a:lvl6pPr marL="2514600" indent="-228600" algn="ctr" defTabSz="942975" eaLnBrk="0" fontAlgn="base" hangingPunct="0">
              <a:spcBef>
                <a:spcPct val="0"/>
              </a:spcBef>
              <a:spcAft>
                <a:spcPct val="0"/>
              </a:spcAft>
              <a:defRPr>
                <a:solidFill>
                  <a:schemeClr val="tx1"/>
                </a:solidFill>
                <a:latin typeface="Arial" charset="0"/>
              </a:defRPr>
            </a:lvl6pPr>
            <a:lvl7pPr marL="2971800" indent="-228600" algn="ctr" defTabSz="942975" eaLnBrk="0" fontAlgn="base" hangingPunct="0">
              <a:spcBef>
                <a:spcPct val="0"/>
              </a:spcBef>
              <a:spcAft>
                <a:spcPct val="0"/>
              </a:spcAft>
              <a:defRPr>
                <a:solidFill>
                  <a:schemeClr val="tx1"/>
                </a:solidFill>
                <a:latin typeface="Arial" charset="0"/>
              </a:defRPr>
            </a:lvl7pPr>
            <a:lvl8pPr marL="3429000" indent="-228600" algn="ctr" defTabSz="942975" eaLnBrk="0" fontAlgn="base" hangingPunct="0">
              <a:spcBef>
                <a:spcPct val="0"/>
              </a:spcBef>
              <a:spcAft>
                <a:spcPct val="0"/>
              </a:spcAft>
              <a:defRPr>
                <a:solidFill>
                  <a:schemeClr val="tx1"/>
                </a:solidFill>
                <a:latin typeface="Arial" charset="0"/>
              </a:defRPr>
            </a:lvl8pPr>
            <a:lvl9pPr marL="3886200" indent="-228600" algn="ctr" defTabSz="942975" eaLnBrk="0" fontAlgn="base" hangingPunct="0">
              <a:spcBef>
                <a:spcPct val="0"/>
              </a:spcBef>
              <a:spcAft>
                <a:spcPct val="0"/>
              </a:spcAft>
              <a:defRPr>
                <a:solidFill>
                  <a:schemeClr val="tx1"/>
                </a:solidFill>
                <a:latin typeface="Arial" charset="0"/>
              </a:defRPr>
            </a:lvl9pPr>
          </a:lstStyle>
          <a:p>
            <a:pPr algn="r" eaLnBrk="1" hangingPunct="1"/>
            <a:fld id="{35C99933-81F6-4D28-93A2-E782A525377A}" type="slidenum">
              <a:rPr lang="it-IT" altLang="it-IT" smtClean="0"/>
              <a:pPr algn="r" eaLnBrk="1" hangingPunct="1"/>
              <a:t>66</a:t>
            </a:fld>
            <a:endParaRPr lang="pt-BR" altLang="it-IT" smtClean="0"/>
          </a:p>
        </p:txBody>
      </p:sp>
    </p:spTree>
    <p:extLst>
      <p:ext uri="{BB962C8B-B14F-4D97-AF65-F5344CB8AC3E}">
        <p14:creationId xmlns:p14="http://schemas.microsoft.com/office/powerpoint/2010/main" val="15717234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p>
        </p:txBody>
      </p:sp>
      <p:sp>
        <p:nvSpPr>
          <p:cNvPr id="624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2975" eaLnBrk="0" hangingPunct="0">
              <a:defRPr>
                <a:solidFill>
                  <a:schemeClr val="tx1"/>
                </a:solidFill>
                <a:latin typeface="Arial" charset="0"/>
              </a:defRPr>
            </a:lvl1pPr>
            <a:lvl2pPr marL="742950" indent="-285750" algn="ctr" defTabSz="942975" eaLnBrk="0" hangingPunct="0">
              <a:defRPr>
                <a:solidFill>
                  <a:schemeClr val="tx1"/>
                </a:solidFill>
                <a:latin typeface="Arial" charset="0"/>
              </a:defRPr>
            </a:lvl2pPr>
            <a:lvl3pPr marL="1143000" indent="-228600" algn="ctr" defTabSz="942975" eaLnBrk="0" hangingPunct="0">
              <a:defRPr>
                <a:solidFill>
                  <a:schemeClr val="tx1"/>
                </a:solidFill>
                <a:latin typeface="Arial" charset="0"/>
              </a:defRPr>
            </a:lvl3pPr>
            <a:lvl4pPr marL="1600200" indent="-228600" algn="ctr" defTabSz="942975" eaLnBrk="0" hangingPunct="0">
              <a:defRPr>
                <a:solidFill>
                  <a:schemeClr val="tx1"/>
                </a:solidFill>
                <a:latin typeface="Arial" charset="0"/>
              </a:defRPr>
            </a:lvl4pPr>
            <a:lvl5pPr marL="2057400" indent="-228600" algn="ctr" defTabSz="942975" eaLnBrk="0" hangingPunct="0">
              <a:defRPr>
                <a:solidFill>
                  <a:schemeClr val="tx1"/>
                </a:solidFill>
                <a:latin typeface="Arial" charset="0"/>
              </a:defRPr>
            </a:lvl5pPr>
            <a:lvl6pPr marL="2514600" indent="-228600" algn="ctr" defTabSz="942975" eaLnBrk="0" fontAlgn="base" hangingPunct="0">
              <a:spcBef>
                <a:spcPct val="0"/>
              </a:spcBef>
              <a:spcAft>
                <a:spcPct val="0"/>
              </a:spcAft>
              <a:defRPr>
                <a:solidFill>
                  <a:schemeClr val="tx1"/>
                </a:solidFill>
                <a:latin typeface="Arial" charset="0"/>
              </a:defRPr>
            </a:lvl6pPr>
            <a:lvl7pPr marL="2971800" indent="-228600" algn="ctr" defTabSz="942975" eaLnBrk="0" fontAlgn="base" hangingPunct="0">
              <a:spcBef>
                <a:spcPct val="0"/>
              </a:spcBef>
              <a:spcAft>
                <a:spcPct val="0"/>
              </a:spcAft>
              <a:defRPr>
                <a:solidFill>
                  <a:schemeClr val="tx1"/>
                </a:solidFill>
                <a:latin typeface="Arial" charset="0"/>
              </a:defRPr>
            </a:lvl7pPr>
            <a:lvl8pPr marL="3429000" indent="-228600" algn="ctr" defTabSz="942975" eaLnBrk="0" fontAlgn="base" hangingPunct="0">
              <a:spcBef>
                <a:spcPct val="0"/>
              </a:spcBef>
              <a:spcAft>
                <a:spcPct val="0"/>
              </a:spcAft>
              <a:defRPr>
                <a:solidFill>
                  <a:schemeClr val="tx1"/>
                </a:solidFill>
                <a:latin typeface="Arial" charset="0"/>
              </a:defRPr>
            </a:lvl8pPr>
            <a:lvl9pPr marL="3886200" indent="-228600" algn="ctr" defTabSz="942975" eaLnBrk="0" fontAlgn="base" hangingPunct="0">
              <a:spcBef>
                <a:spcPct val="0"/>
              </a:spcBef>
              <a:spcAft>
                <a:spcPct val="0"/>
              </a:spcAft>
              <a:defRPr>
                <a:solidFill>
                  <a:schemeClr val="tx1"/>
                </a:solidFill>
                <a:latin typeface="Arial" charset="0"/>
              </a:defRPr>
            </a:lvl9pPr>
          </a:lstStyle>
          <a:p>
            <a:pPr algn="r" eaLnBrk="1" hangingPunct="1"/>
            <a:fld id="{35C99933-81F6-4D28-93A2-E782A525377A}" type="slidenum">
              <a:rPr lang="it-IT" altLang="it-IT" smtClean="0"/>
              <a:pPr algn="r" eaLnBrk="1" hangingPunct="1"/>
              <a:t>67</a:t>
            </a:fld>
            <a:endParaRPr lang="pt-BR" altLang="it-IT" smtClean="0"/>
          </a:p>
        </p:txBody>
      </p:sp>
    </p:spTree>
    <p:extLst>
      <p:ext uri="{BB962C8B-B14F-4D97-AF65-F5344CB8AC3E}">
        <p14:creationId xmlns:p14="http://schemas.microsoft.com/office/powerpoint/2010/main" val="36391895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624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2975" eaLnBrk="0" hangingPunct="0">
              <a:defRPr>
                <a:solidFill>
                  <a:schemeClr val="tx1"/>
                </a:solidFill>
                <a:latin typeface="Arial" charset="0"/>
              </a:defRPr>
            </a:lvl1pPr>
            <a:lvl2pPr marL="742950" indent="-285750" algn="ctr" defTabSz="942975" eaLnBrk="0" hangingPunct="0">
              <a:defRPr>
                <a:solidFill>
                  <a:schemeClr val="tx1"/>
                </a:solidFill>
                <a:latin typeface="Arial" charset="0"/>
              </a:defRPr>
            </a:lvl2pPr>
            <a:lvl3pPr marL="1143000" indent="-228600" algn="ctr" defTabSz="942975" eaLnBrk="0" hangingPunct="0">
              <a:defRPr>
                <a:solidFill>
                  <a:schemeClr val="tx1"/>
                </a:solidFill>
                <a:latin typeface="Arial" charset="0"/>
              </a:defRPr>
            </a:lvl3pPr>
            <a:lvl4pPr marL="1600200" indent="-228600" algn="ctr" defTabSz="942975" eaLnBrk="0" hangingPunct="0">
              <a:defRPr>
                <a:solidFill>
                  <a:schemeClr val="tx1"/>
                </a:solidFill>
                <a:latin typeface="Arial" charset="0"/>
              </a:defRPr>
            </a:lvl4pPr>
            <a:lvl5pPr marL="2057400" indent="-228600" algn="ctr" defTabSz="942975" eaLnBrk="0" hangingPunct="0">
              <a:defRPr>
                <a:solidFill>
                  <a:schemeClr val="tx1"/>
                </a:solidFill>
                <a:latin typeface="Arial" charset="0"/>
              </a:defRPr>
            </a:lvl5pPr>
            <a:lvl6pPr marL="2514600" indent="-228600" algn="ctr" defTabSz="942975" eaLnBrk="0" fontAlgn="base" hangingPunct="0">
              <a:spcBef>
                <a:spcPct val="0"/>
              </a:spcBef>
              <a:spcAft>
                <a:spcPct val="0"/>
              </a:spcAft>
              <a:defRPr>
                <a:solidFill>
                  <a:schemeClr val="tx1"/>
                </a:solidFill>
                <a:latin typeface="Arial" charset="0"/>
              </a:defRPr>
            </a:lvl6pPr>
            <a:lvl7pPr marL="2971800" indent="-228600" algn="ctr" defTabSz="942975" eaLnBrk="0" fontAlgn="base" hangingPunct="0">
              <a:spcBef>
                <a:spcPct val="0"/>
              </a:spcBef>
              <a:spcAft>
                <a:spcPct val="0"/>
              </a:spcAft>
              <a:defRPr>
                <a:solidFill>
                  <a:schemeClr val="tx1"/>
                </a:solidFill>
                <a:latin typeface="Arial" charset="0"/>
              </a:defRPr>
            </a:lvl7pPr>
            <a:lvl8pPr marL="3429000" indent="-228600" algn="ctr" defTabSz="942975" eaLnBrk="0" fontAlgn="base" hangingPunct="0">
              <a:spcBef>
                <a:spcPct val="0"/>
              </a:spcBef>
              <a:spcAft>
                <a:spcPct val="0"/>
              </a:spcAft>
              <a:defRPr>
                <a:solidFill>
                  <a:schemeClr val="tx1"/>
                </a:solidFill>
                <a:latin typeface="Arial" charset="0"/>
              </a:defRPr>
            </a:lvl8pPr>
            <a:lvl9pPr marL="3886200" indent="-228600" algn="ctr" defTabSz="942975" eaLnBrk="0" fontAlgn="base" hangingPunct="0">
              <a:spcBef>
                <a:spcPct val="0"/>
              </a:spcBef>
              <a:spcAft>
                <a:spcPct val="0"/>
              </a:spcAft>
              <a:defRPr>
                <a:solidFill>
                  <a:schemeClr val="tx1"/>
                </a:solidFill>
                <a:latin typeface="Arial" charset="0"/>
              </a:defRPr>
            </a:lvl9pPr>
          </a:lstStyle>
          <a:p>
            <a:pPr algn="r" eaLnBrk="1" hangingPunct="1"/>
            <a:fld id="{35C99933-81F6-4D28-93A2-E782A525377A}" type="slidenum">
              <a:rPr lang="it-IT" altLang="it-IT" smtClean="0"/>
              <a:pPr algn="r" eaLnBrk="1" hangingPunct="1"/>
              <a:t>68</a:t>
            </a:fld>
            <a:endParaRPr lang="pt-BR" altLang="it-IT" smtClean="0"/>
          </a:p>
        </p:txBody>
      </p:sp>
    </p:spTree>
    <p:extLst>
      <p:ext uri="{BB962C8B-B14F-4D97-AF65-F5344CB8AC3E}">
        <p14:creationId xmlns:p14="http://schemas.microsoft.com/office/powerpoint/2010/main" val="8572098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624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2975" eaLnBrk="0" hangingPunct="0">
              <a:defRPr>
                <a:solidFill>
                  <a:schemeClr val="tx1"/>
                </a:solidFill>
                <a:latin typeface="Arial" charset="0"/>
              </a:defRPr>
            </a:lvl1pPr>
            <a:lvl2pPr marL="742950" indent="-285750" algn="ctr" defTabSz="942975" eaLnBrk="0" hangingPunct="0">
              <a:defRPr>
                <a:solidFill>
                  <a:schemeClr val="tx1"/>
                </a:solidFill>
                <a:latin typeface="Arial" charset="0"/>
              </a:defRPr>
            </a:lvl2pPr>
            <a:lvl3pPr marL="1143000" indent="-228600" algn="ctr" defTabSz="942975" eaLnBrk="0" hangingPunct="0">
              <a:defRPr>
                <a:solidFill>
                  <a:schemeClr val="tx1"/>
                </a:solidFill>
                <a:latin typeface="Arial" charset="0"/>
              </a:defRPr>
            </a:lvl3pPr>
            <a:lvl4pPr marL="1600200" indent="-228600" algn="ctr" defTabSz="942975" eaLnBrk="0" hangingPunct="0">
              <a:defRPr>
                <a:solidFill>
                  <a:schemeClr val="tx1"/>
                </a:solidFill>
                <a:latin typeface="Arial" charset="0"/>
              </a:defRPr>
            </a:lvl4pPr>
            <a:lvl5pPr marL="2057400" indent="-228600" algn="ctr" defTabSz="942975" eaLnBrk="0" hangingPunct="0">
              <a:defRPr>
                <a:solidFill>
                  <a:schemeClr val="tx1"/>
                </a:solidFill>
                <a:latin typeface="Arial" charset="0"/>
              </a:defRPr>
            </a:lvl5pPr>
            <a:lvl6pPr marL="2514600" indent="-228600" algn="ctr" defTabSz="942975" eaLnBrk="0" fontAlgn="base" hangingPunct="0">
              <a:spcBef>
                <a:spcPct val="0"/>
              </a:spcBef>
              <a:spcAft>
                <a:spcPct val="0"/>
              </a:spcAft>
              <a:defRPr>
                <a:solidFill>
                  <a:schemeClr val="tx1"/>
                </a:solidFill>
                <a:latin typeface="Arial" charset="0"/>
              </a:defRPr>
            </a:lvl6pPr>
            <a:lvl7pPr marL="2971800" indent="-228600" algn="ctr" defTabSz="942975" eaLnBrk="0" fontAlgn="base" hangingPunct="0">
              <a:spcBef>
                <a:spcPct val="0"/>
              </a:spcBef>
              <a:spcAft>
                <a:spcPct val="0"/>
              </a:spcAft>
              <a:defRPr>
                <a:solidFill>
                  <a:schemeClr val="tx1"/>
                </a:solidFill>
                <a:latin typeface="Arial" charset="0"/>
              </a:defRPr>
            </a:lvl7pPr>
            <a:lvl8pPr marL="3429000" indent="-228600" algn="ctr" defTabSz="942975" eaLnBrk="0" fontAlgn="base" hangingPunct="0">
              <a:spcBef>
                <a:spcPct val="0"/>
              </a:spcBef>
              <a:spcAft>
                <a:spcPct val="0"/>
              </a:spcAft>
              <a:defRPr>
                <a:solidFill>
                  <a:schemeClr val="tx1"/>
                </a:solidFill>
                <a:latin typeface="Arial" charset="0"/>
              </a:defRPr>
            </a:lvl8pPr>
            <a:lvl9pPr marL="3886200" indent="-228600" algn="ctr" defTabSz="942975" eaLnBrk="0" fontAlgn="base" hangingPunct="0">
              <a:spcBef>
                <a:spcPct val="0"/>
              </a:spcBef>
              <a:spcAft>
                <a:spcPct val="0"/>
              </a:spcAft>
              <a:defRPr>
                <a:solidFill>
                  <a:schemeClr val="tx1"/>
                </a:solidFill>
                <a:latin typeface="Arial" charset="0"/>
              </a:defRPr>
            </a:lvl9pPr>
          </a:lstStyle>
          <a:p>
            <a:pPr algn="r" eaLnBrk="1" hangingPunct="1"/>
            <a:fld id="{35C99933-81F6-4D28-93A2-E782A525377A}" type="slidenum">
              <a:rPr lang="it-IT" altLang="it-IT" smtClean="0"/>
              <a:pPr algn="r" eaLnBrk="1" hangingPunct="1"/>
              <a:t>69</a:t>
            </a:fld>
            <a:endParaRPr lang="pt-BR" altLang="it-IT" smtClean="0"/>
          </a:p>
        </p:txBody>
      </p:sp>
    </p:spTree>
    <p:extLst>
      <p:ext uri="{BB962C8B-B14F-4D97-AF65-F5344CB8AC3E}">
        <p14:creationId xmlns:p14="http://schemas.microsoft.com/office/powerpoint/2010/main" val="3909588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a:ln/>
        </p:spPr>
      </p:sp>
      <p:sp>
        <p:nvSpPr>
          <p:cNvPr id="563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63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706EC6F6-4344-4668-84A4-E76E9158F639}" type="slidenum">
              <a:rPr lang="it-IT" altLang="it-IT" sz="1300" smtClean="0">
                <a:solidFill>
                  <a:prstClr val="black"/>
                </a:solidFill>
              </a:rPr>
              <a:pPr>
                <a:spcBef>
                  <a:spcPct val="0"/>
                </a:spcBef>
              </a:pPr>
              <a:t>7</a:t>
            </a:fld>
            <a:endParaRPr lang="pt-BR" altLang="it-IT" sz="1300" smtClean="0">
              <a:solidFill>
                <a:prstClr val="black"/>
              </a:solidFill>
            </a:endParaRPr>
          </a:p>
        </p:txBody>
      </p:sp>
    </p:spTree>
    <p:extLst>
      <p:ext uri="{BB962C8B-B14F-4D97-AF65-F5344CB8AC3E}">
        <p14:creationId xmlns:p14="http://schemas.microsoft.com/office/powerpoint/2010/main" val="15474307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624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2975" eaLnBrk="0" hangingPunct="0">
              <a:defRPr>
                <a:solidFill>
                  <a:schemeClr val="tx1"/>
                </a:solidFill>
                <a:latin typeface="Arial" charset="0"/>
              </a:defRPr>
            </a:lvl1pPr>
            <a:lvl2pPr marL="742950" indent="-285750" algn="ctr" defTabSz="942975" eaLnBrk="0" hangingPunct="0">
              <a:defRPr>
                <a:solidFill>
                  <a:schemeClr val="tx1"/>
                </a:solidFill>
                <a:latin typeface="Arial" charset="0"/>
              </a:defRPr>
            </a:lvl2pPr>
            <a:lvl3pPr marL="1143000" indent="-228600" algn="ctr" defTabSz="942975" eaLnBrk="0" hangingPunct="0">
              <a:defRPr>
                <a:solidFill>
                  <a:schemeClr val="tx1"/>
                </a:solidFill>
                <a:latin typeface="Arial" charset="0"/>
              </a:defRPr>
            </a:lvl3pPr>
            <a:lvl4pPr marL="1600200" indent="-228600" algn="ctr" defTabSz="942975" eaLnBrk="0" hangingPunct="0">
              <a:defRPr>
                <a:solidFill>
                  <a:schemeClr val="tx1"/>
                </a:solidFill>
                <a:latin typeface="Arial" charset="0"/>
              </a:defRPr>
            </a:lvl4pPr>
            <a:lvl5pPr marL="2057400" indent="-228600" algn="ctr" defTabSz="942975" eaLnBrk="0" hangingPunct="0">
              <a:defRPr>
                <a:solidFill>
                  <a:schemeClr val="tx1"/>
                </a:solidFill>
                <a:latin typeface="Arial" charset="0"/>
              </a:defRPr>
            </a:lvl5pPr>
            <a:lvl6pPr marL="2514600" indent="-228600" algn="ctr" defTabSz="942975" eaLnBrk="0" fontAlgn="base" hangingPunct="0">
              <a:spcBef>
                <a:spcPct val="0"/>
              </a:spcBef>
              <a:spcAft>
                <a:spcPct val="0"/>
              </a:spcAft>
              <a:defRPr>
                <a:solidFill>
                  <a:schemeClr val="tx1"/>
                </a:solidFill>
                <a:latin typeface="Arial" charset="0"/>
              </a:defRPr>
            </a:lvl6pPr>
            <a:lvl7pPr marL="2971800" indent="-228600" algn="ctr" defTabSz="942975" eaLnBrk="0" fontAlgn="base" hangingPunct="0">
              <a:spcBef>
                <a:spcPct val="0"/>
              </a:spcBef>
              <a:spcAft>
                <a:spcPct val="0"/>
              </a:spcAft>
              <a:defRPr>
                <a:solidFill>
                  <a:schemeClr val="tx1"/>
                </a:solidFill>
                <a:latin typeface="Arial" charset="0"/>
              </a:defRPr>
            </a:lvl7pPr>
            <a:lvl8pPr marL="3429000" indent="-228600" algn="ctr" defTabSz="942975" eaLnBrk="0" fontAlgn="base" hangingPunct="0">
              <a:spcBef>
                <a:spcPct val="0"/>
              </a:spcBef>
              <a:spcAft>
                <a:spcPct val="0"/>
              </a:spcAft>
              <a:defRPr>
                <a:solidFill>
                  <a:schemeClr val="tx1"/>
                </a:solidFill>
                <a:latin typeface="Arial" charset="0"/>
              </a:defRPr>
            </a:lvl8pPr>
            <a:lvl9pPr marL="3886200" indent="-228600" algn="ctr" defTabSz="942975" eaLnBrk="0" fontAlgn="base" hangingPunct="0">
              <a:spcBef>
                <a:spcPct val="0"/>
              </a:spcBef>
              <a:spcAft>
                <a:spcPct val="0"/>
              </a:spcAft>
              <a:defRPr>
                <a:solidFill>
                  <a:schemeClr val="tx1"/>
                </a:solidFill>
                <a:latin typeface="Arial" charset="0"/>
              </a:defRPr>
            </a:lvl9pPr>
          </a:lstStyle>
          <a:p>
            <a:pPr algn="r" eaLnBrk="1" hangingPunct="1"/>
            <a:fld id="{35C99933-81F6-4D28-93A2-E782A525377A}" type="slidenum">
              <a:rPr lang="it-IT" altLang="it-IT" smtClean="0"/>
              <a:pPr algn="r" eaLnBrk="1" hangingPunct="1"/>
              <a:t>70</a:t>
            </a:fld>
            <a:endParaRPr lang="pt-BR" altLang="it-IT" smtClean="0"/>
          </a:p>
        </p:txBody>
      </p:sp>
    </p:spTree>
    <p:extLst>
      <p:ext uri="{BB962C8B-B14F-4D97-AF65-F5344CB8AC3E}">
        <p14:creationId xmlns:p14="http://schemas.microsoft.com/office/powerpoint/2010/main" val="16770810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624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2975" eaLnBrk="0" hangingPunct="0">
              <a:defRPr>
                <a:solidFill>
                  <a:schemeClr val="tx1"/>
                </a:solidFill>
                <a:latin typeface="Arial" charset="0"/>
              </a:defRPr>
            </a:lvl1pPr>
            <a:lvl2pPr marL="742950" indent="-285750" algn="ctr" defTabSz="942975" eaLnBrk="0" hangingPunct="0">
              <a:defRPr>
                <a:solidFill>
                  <a:schemeClr val="tx1"/>
                </a:solidFill>
                <a:latin typeface="Arial" charset="0"/>
              </a:defRPr>
            </a:lvl2pPr>
            <a:lvl3pPr marL="1143000" indent="-228600" algn="ctr" defTabSz="942975" eaLnBrk="0" hangingPunct="0">
              <a:defRPr>
                <a:solidFill>
                  <a:schemeClr val="tx1"/>
                </a:solidFill>
                <a:latin typeface="Arial" charset="0"/>
              </a:defRPr>
            </a:lvl3pPr>
            <a:lvl4pPr marL="1600200" indent="-228600" algn="ctr" defTabSz="942975" eaLnBrk="0" hangingPunct="0">
              <a:defRPr>
                <a:solidFill>
                  <a:schemeClr val="tx1"/>
                </a:solidFill>
                <a:latin typeface="Arial" charset="0"/>
              </a:defRPr>
            </a:lvl4pPr>
            <a:lvl5pPr marL="2057400" indent="-228600" algn="ctr" defTabSz="942975" eaLnBrk="0" hangingPunct="0">
              <a:defRPr>
                <a:solidFill>
                  <a:schemeClr val="tx1"/>
                </a:solidFill>
                <a:latin typeface="Arial" charset="0"/>
              </a:defRPr>
            </a:lvl5pPr>
            <a:lvl6pPr marL="2514600" indent="-228600" algn="ctr" defTabSz="942975" eaLnBrk="0" fontAlgn="base" hangingPunct="0">
              <a:spcBef>
                <a:spcPct val="0"/>
              </a:spcBef>
              <a:spcAft>
                <a:spcPct val="0"/>
              </a:spcAft>
              <a:defRPr>
                <a:solidFill>
                  <a:schemeClr val="tx1"/>
                </a:solidFill>
                <a:latin typeface="Arial" charset="0"/>
              </a:defRPr>
            </a:lvl6pPr>
            <a:lvl7pPr marL="2971800" indent="-228600" algn="ctr" defTabSz="942975" eaLnBrk="0" fontAlgn="base" hangingPunct="0">
              <a:spcBef>
                <a:spcPct val="0"/>
              </a:spcBef>
              <a:spcAft>
                <a:spcPct val="0"/>
              </a:spcAft>
              <a:defRPr>
                <a:solidFill>
                  <a:schemeClr val="tx1"/>
                </a:solidFill>
                <a:latin typeface="Arial" charset="0"/>
              </a:defRPr>
            </a:lvl7pPr>
            <a:lvl8pPr marL="3429000" indent="-228600" algn="ctr" defTabSz="942975" eaLnBrk="0" fontAlgn="base" hangingPunct="0">
              <a:spcBef>
                <a:spcPct val="0"/>
              </a:spcBef>
              <a:spcAft>
                <a:spcPct val="0"/>
              </a:spcAft>
              <a:defRPr>
                <a:solidFill>
                  <a:schemeClr val="tx1"/>
                </a:solidFill>
                <a:latin typeface="Arial" charset="0"/>
              </a:defRPr>
            </a:lvl8pPr>
            <a:lvl9pPr marL="3886200" indent="-228600" algn="ctr" defTabSz="942975" eaLnBrk="0" fontAlgn="base" hangingPunct="0">
              <a:spcBef>
                <a:spcPct val="0"/>
              </a:spcBef>
              <a:spcAft>
                <a:spcPct val="0"/>
              </a:spcAft>
              <a:defRPr>
                <a:solidFill>
                  <a:schemeClr val="tx1"/>
                </a:solidFill>
                <a:latin typeface="Arial" charset="0"/>
              </a:defRPr>
            </a:lvl9pPr>
          </a:lstStyle>
          <a:p>
            <a:pPr algn="r" eaLnBrk="1" hangingPunct="1"/>
            <a:fld id="{35C99933-81F6-4D28-93A2-E782A525377A}" type="slidenum">
              <a:rPr lang="it-IT" altLang="it-IT" smtClean="0"/>
              <a:pPr algn="r" eaLnBrk="1" hangingPunct="1"/>
              <a:t>71</a:t>
            </a:fld>
            <a:endParaRPr lang="pt-BR" altLang="it-IT" smtClean="0"/>
          </a:p>
        </p:txBody>
      </p:sp>
    </p:spTree>
    <p:extLst>
      <p:ext uri="{BB962C8B-B14F-4D97-AF65-F5344CB8AC3E}">
        <p14:creationId xmlns:p14="http://schemas.microsoft.com/office/powerpoint/2010/main" val="28456142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624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2975" eaLnBrk="0" hangingPunct="0">
              <a:defRPr>
                <a:solidFill>
                  <a:schemeClr val="tx1"/>
                </a:solidFill>
                <a:latin typeface="Arial" charset="0"/>
              </a:defRPr>
            </a:lvl1pPr>
            <a:lvl2pPr marL="742950" indent="-285750" algn="ctr" defTabSz="942975" eaLnBrk="0" hangingPunct="0">
              <a:defRPr>
                <a:solidFill>
                  <a:schemeClr val="tx1"/>
                </a:solidFill>
                <a:latin typeface="Arial" charset="0"/>
              </a:defRPr>
            </a:lvl2pPr>
            <a:lvl3pPr marL="1143000" indent="-228600" algn="ctr" defTabSz="942975" eaLnBrk="0" hangingPunct="0">
              <a:defRPr>
                <a:solidFill>
                  <a:schemeClr val="tx1"/>
                </a:solidFill>
                <a:latin typeface="Arial" charset="0"/>
              </a:defRPr>
            </a:lvl3pPr>
            <a:lvl4pPr marL="1600200" indent="-228600" algn="ctr" defTabSz="942975" eaLnBrk="0" hangingPunct="0">
              <a:defRPr>
                <a:solidFill>
                  <a:schemeClr val="tx1"/>
                </a:solidFill>
                <a:latin typeface="Arial" charset="0"/>
              </a:defRPr>
            </a:lvl4pPr>
            <a:lvl5pPr marL="2057400" indent="-228600" algn="ctr" defTabSz="942975" eaLnBrk="0" hangingPunct="0">
              <a:defRPr>
                <a:solidFill>
                  <a:schemeClr val="tx1"/>
                </a:solidFill>
                <a:latin typeface="Arial" charset="0"/>
              </a:defRPr>
            </a:lvl5pPr>
            <a:lvl6pPr marL="2514600" indent="-228600" algn="ctr" defTabSz="942975" eaLnBrk="0" fontAlgn="base" hangingPunct="0">
              <a:spcBef>
                <a:spcPct val="0"/>
              </a:spcBef>
              <a:spcAft>
                <a:spcPct val="0"/>
              </a:spcAft>
              <a:defRPr>
                <a:solidFill>
                  <a:schemeClr val="tx1"/>
                </a:solidFill>
                <a:latin typeface="Arial" charset="0"/>
              </a:defRPr>
            </a:lvl6pPr>
            <a:lvl7pPr marL="2971800" indent="-228600" algn="ctr" defTabSz="942975" eaLnBrk="0" fontAlgn="base" hangingPunct="0">
              <a:spcBef>
                <a:spcPct val="0"/>
              </a:spcBef>
              <a:spcAft>
                <a:spcPct val="0"/>
              </a:spcAft>
              <a:defRPr>
                <a:solidFill>
                  <a:schemeClr val="tx1"/>
                </a:solidFill>
                <a:latin typeface="Arial" charset="0"/>
              </a:defRPr>
            </a:lvl7pPr>
            <a:lvl8pPr marL="3429000" indent="-228600" algn="ctr" defTabSz="942975" eaLnBrk="0" fontAlgn="base" hangingPunct="0">
              <a:spcBef>
                <a:spcPct val="0"/>
              </a:spcBef>
              <a:spcAft>
                <a:spcPct val="0"/>
              </a:spcAft>
              <a:defRPr>
                <a:solidFill>
                  <a:schemeClr val="tx1"/>
                </a:solidFill>
                <a:latin typeface="Arial" charset="0"/>
              </a:defRPr>
            </a:lvl8pPr>
            <a:lvl9pPr marL="3886200" indent="-228600" algn="ctr" defTabSz="942975" eaLnBrk="0" fontAlgn="base" hangingPunct="0">
              <a:spcBef>
                <a:spcPct val="0"/>
              </a:spcBef>
              <a:spcAft>
                <a:spcPct val="0"/>
              </a:spcAft>
              <a:defRPr>
                <a:solidFill>
                  <a:schemeClr val="tx1"/>
                </a:solidFill>
                <a:latin typeface="Arial" charset="0"/>
              </a:defRPr>
            </a:lvl9pPr>
          </a:lstStyle>
          <a:p>
            <a:pPr algn="r" eaLnBrk="1" hangingPunct="1"/>
            <a:fld id="{35C99933-81F6-4D28-93A2-E782A525377A}" type="slidenum">
              <a:rPr lang="it-IT" altLang="it-IT" smtClean="0"/>
              <a:pPr algn="r" eaLnBrk="1" hangingPunct="1"/>
              <a:t>72</a:t>
            </a:fld>
            <a:endParaRPr lang="pt-BR" altLang="it-IT" smtClean="0"/>
          </a:p>
        </p:txBody>
      </p:sp>
    </p:spTree>
    <p:extLst>
      <p:ext uri="{BB962C8B-B14F-4D97-AF65-F5344CB8AC3E}">
        <p14:creationId xmlns:p14="http://schemas.microsoft.com/office/powerpoint/2010/main" val="32260890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624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2975" eaLnBrk="0" hangingPunct="0">
              <a:defRPr>
                <a:solidFill>
                  <a:schemeClr val="tx1"/>
                </a:solidFill>
                <a:latin typeface="Arial" charset="0"/>
              </a:defRPr>
            </a:lvl1pPr>
            <a:lvl2pPr marL="742950" indent="-285750" algn="ctr" defTabSz="942975" eaLnBrk="0" hangingPunct="0">
              <a:defRPr>
                <a:solidFill>
                  <a:schemeClr val="tx1"/>
                </a:solidFill>
                <a:latin typeface="Arial" charset="0"/>
              </a:defRPr>
            </a:lvl2pPr>
            <a:lvl3pPr marL="1143000" indent="-228600" algn="ctr" defTabSz="942975" eaLnBrk="0" hangingPunct="0">
              <a:defRPr>
                <a:solidFill>
                  <a:schemeClr val="tx1"/>
                </a:solidFill>
                <a:latin typeface="Arial" charset="0"/>
              </a:defRPr>
            </a:lvl3pPr>
            <a:lvl4pPr marL="1600200" indent="-228600" algn="ctr" defTabSz="942975" eaLnBrk="0" hangingPunct="0">
              <a:defRPr>
                <a:solidFill>
                  <a:schemeClr val="tx1"/>
                </a:solidFill>
                <a:latin typeface="Arial" charset="0"/>
              </a:defRPr>
            </a:lvl4pPr>
            <a:lvl5pPr marL="2057400" indent="-228600" algn="ctr" defTabSz="942975" eaLnBrk="0" hangingPunct="0">
              <a:defRPr>
                <a:solidFill>
                  <a:schemeClr val="tx1"/>
                </a:solidFill>
                <a:latin typeface="Arial" charset="0"/>
              </a:defRPr>
            </a:lvl5pPr>
            <a:lvl6pPr marL="2514600" indent="-228600" algn="ctr" defTabSz="942975" eaLnBrk="0" fontAlgn="base" hangingPunct="0">
              <a:spcBef>
                <a:spcPct val="0"/>
              </a:spcBef>
              <a:spcAft>
                <a:spcPct val="0"/>
              </a:spcAft>
              <a:defRPr>
                <a:solidFill>
                  <a:schemeClr val="tx1"/>
                </a:solidFill>
                <a:latin typeface="Arial" charset="0"/>
              </a:defRPr>
            </a:lvl6pPr>
            <a:lvl7pPr marL="2971800" indent="-228600" algn="ctr" defTabSz="942975" eaLnBrk="0" fontAlgn="base" hangingPunct="0">
              <a:spcBef>
                <a:spcPct val="0"/>
              </a:spcBef>
              <a:spcAft>
                <a:spcPct val="0"/>
              </a:spcAft>
              <a:defRPr>
                <a:solidFill>
                  <a:schemeClr val="tx1"/>
                </a:solidFill>
                <a:latin typeface="Arial" charset="0"/>
              </a:defRPr>
            </a:lvl7pPr>
            <a:lvl8pPr marL="3429000" indent="-228600" algn="ctr" defTabSz="942975" eaLnBrk="0" fontAlgn="base" hangingPunct="0">
              <a:spcBef>
                <a:spcPct val="0"/>
              </a:spcBef>
              <a:spcAft>
                <a:spcPct val="0"/>
              </a:spcAft>
              <a:defRPr>
                <a:solidFill>
                  <a:schemeClr val="tx1"/>
                </a:solidFill>
                <a:latin typeface="Arial" charset="0"/>
              </a:defRPr>
            </a:lvl8pPr>
            <a:lvl9pPr marL="3886200" indent="-228600" algn="ctr" defTabSz="942975" eaLnBrk="0" fontAlgn="base" hangingPunct="0">
              <a:spcBef>
                <a:spcPct val="0"/>
              </a:spcBef>
              <a:spcAft>
                <a:spcPct val="0"/>
              </a:spcAft>
              <a:defRPr>
                <a:solidFill>
                  <a:schemeClr val="tx1"/>
                </a:solidFill>
                <a:latin typeface="Arial" charset="0"/>
              </a:defRPr>
            </a:lvl9pPr>
          </a:lstStyle>
          <a:p>
            <a:pPr algn="r" eaLnBrk="1" hangingPunct="1"/>
            <a:fld id="{35C99933-81F6-4D28-93A2-E782A525377A}" type="slidenum">
              <a:rPr lang="it-IT" altLang="it-IT" smtClean="0"/>
              <a:pPr algn="r" eaLnBrk="1" hangingPunct="1"/>
              <a:t>73</a:t>
            </a:fld>
            <a:endParaRPr lang="pt-BR" altLang="it-IT" smtClean="0"/>
          </a:p>
        </p:txBody>
      </p:sp>
    </p:spTree>
    <p:extLst>
      <p:ext uri="{BB962C8B-B14F-4D97-AF65-F5344CB8AC3E}">
        <p14:creationId xmlns:p14="http://schemas.microsoft.com/office/powerpoint/2010/main" val="32166608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624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2975" eaLnBrk="0" hangingPunct="0">
              <a:defRPr>
                <a:solidFill>
                  <a:schemeClr val="tx1"/>
                </a:solidFill>
                <a:latin typeface="Arial" charset="0"/>
              </a:defRPr>
            </a:lvl1pPr>
            <a:lvl2pPr marL="742950" indent="-285750" algn="ctr" defTabSz="942975" eaLnBrk="0" hangingPunct="0">
              <a:defRPr>
                <a:solidFill>
                  <a:schemeClr val="tx1"/>
                </a:solidFill>
                <a:latin typeface="Arial" charset="0"/>
              </a:defRPr>
            </a:lvl2pPr>
            <a:lvl3pPr marL="1143000" indent="-228600" algn="ctr" defTabSz="942975" eaLnBrk="0" hangingPunct="0">
              <a:defRPr>
                <a:solidFill>
                  <a:schemeClr val="tx1"/>
                </a:solidFill>
                <a:latin typeface="Arial" charset="0"/>
              </a:defRPr>
            </a:lvl3pPr>
            <a:lvl4pPr marL="1600200" indent="-228600" algn="ctr" defTabSz="942975" eaLnBrk="0" hangingPunct="0">
              <a:defRPr>
                <a:solidFill>
                  <a:schemeClr val="tx1"/>
                </a:solidFill>
                <a:latin typeface="Arial" charset="0"/>
              </a:defRPr>
            </a:lvl4pPr>
            <a:lvl5pPr marL="2057400" indent="-228600" algn="ctr" defTabSz="942975" eaLnBrk="0" hangingPunct="0">
              <a:defRPr>
                <a:solidFill>
                  <a:schemeClr val="tx1"/>
                </a:solidFill>
                <a:latin typeface="Arial" charset="0"/>
              </a:defRPr>
            </a:lvl5pPr>
            <a:lvl6pPr marL="2514600" indent="-228600" algn="ctr" defTabSz="942975" eaLnBrk="0" fontAlgn="base" hangingPunct="0">
              <a:spcBef>
                <a:spcPct val="0"/>
              </a:spcBef>
              <a:spcAft>
                <a:spcPct val="0"/>
              </a:spcAft>
              <a:defRPr>
                <a:solidFill>
                  <a:schemeClr val="tx1"/>
                </a:solidFill>
                <a:latin typeface="Arial" charset="0"/>
              </a:defRPr>
            </a:lvl6pPr>
            <a:lvl7pPr marL="2971800" indent="-228600" algn="ctr" defTabSz="942975" eaLnBrk="0" fontAlgn="base" hangingPunct="0">
              <a:spcBef>
                <a:spcPct val="0"/>
              </a:spcBef>
              <a:spcAft>
                <a:spcPct val="0"/>
              </a:spcAft>
              <a:defRPr>
                <a:solidFill>
                  <a:schemeClr val="tx1"/>
                </a:solidFill>
                <a:latin typeface="Arial" charset="0"/>
              </a:defRPr>
            </a:lvl7pPr>
            <a:lvl8pPr marL="3429000" indent="-228600" algn="ctr" defTabSz="942975" eaLnBrk="0" fontAlgn="base" hangingPunct="0">
              <a:spcBef>
                <a:spcPct val="0"/>
              </a:spcBef>
              <a:spcAft>
                <a:spcPct val="0"/>
              </a:spcAft>
              <a:defRPr>
                <a:solidFill>
                  <a:schemeClr val="tx1"/>
                </a:solidFill>
                <a:latin typeface="Arial" charset="0"/>
              </a:defRPr>
            </a:lvl8pPr>
            <a:lvl9pPr marL="3886200" indent="-228600" algn="ctr" defTabSz="942975" eaLnBrk="0" fontAlgn="base" hangingPunct="0">
              <a:spcBef>
                <a:spcPct val="0"/>
              </a:spcBef>
              <a:spcAft>
                <a:spcPct val="0"/>
              </a:spcAft>
              <a:defRPr>
                <a:solidFill>
                  <a:schemeClr val="tx1"/>
                </a:solidFill>
                <a:latin typeface="Arial" charset="0"/>
              </a:defRPr>
            </a:lvl9pPr>
          </a:lstStyle>
          <a:p>
            <a:pPr algn="r" eaLnBrk="1" hangingPunct="1"/>
            <a:fld id="{35C99933-81F6-4D28-93A2-E782A525377A}" type="slidenum">
              <a:rPr lang="it-IT" altLang="it-IT" smtClean="0"/>
              <a:pPr algn="r" eaLnBrk="1" hangingPunct="1"/>
              <a:t>74</a:t>
            </a:fld>
            <a:endParaRPr lang="pt-BR" altLang="it-IT" smtClean="0"/>
          </a:p>
        </p:txBody>
      </p:sp>
    </p:spTree>
    <p:extLst>
      <p:ext uri="{BB962C8B-B14F-4D97-AF65-F5344CB8AC3E}">
        <p14:creationId xmlns:p14="http://schemas.microsoft.com/office/powerpoint/2010/main" val="2715098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624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2975" eaLnBrk="0" hangingPunct="0">
              <a:defRPr>
                <a:solidFill>
                  <a:schemeClr val="tx1"/>
                </a:solidFill>
                <a:latin typeface="Arial" charset="0"/>
              </a:defRPr>
            </a:lvl1pPr>
            <a:lvl2pPr marL="742950" indent="-285750" algn="ctr" defTabSz="942975" eaLnBrk="0" hangingPunct="0">
              <a:defRPr>
                <a:solidFill>
                  <a:schemeClr val="tx1"/>
                </a:solidFill>
                <a:latin typeface="Arial" charset="0"/>
              </a:defRPr>
            </a:lvl2pPr>
            <a:lvl3pPr marL="1143000" indent="-228600" algn="ctr" defTabSz="942975" eaLnBrk="0" hangingPunct="0">
              <a:defRPr>
                <a:solidFill>
                  <a:schemeClr val="tx1"/>
                </a:solidFill>
                <a:latin typeface="Arial" charset="0"/>
              </a:defRPr>
            </a:lvl3pPr>
            <a:lvl4pPr marL="1600200" indent="-228600" algn="ctr" defTabSz="942975" eaLnBrk="0" hangingPunct="0">
              <a:defRPr>
                <a:solidFill>
                  <a:schemeClr val="tx1"/>
                </a:solidFill>
                <a:latin typeface="Arial" charset="0"/>
              </a:defRPr>
            </a:lvl4pPr>
            <a:lvl5pPr marL="2057400" indent="-228600" algn="ctr" defTabSz="942975" eaLnBrk="0" hangingPunct="0">
              <a:defRPr>
                <a:solidFill>
                  <a:schemeClr val="tx1"/>
                </a:solidFill>
                <a:latin typeface="Arial" charset="0"/>
              </a:defRPr>
            </a:lvl5pPr>
            <a:lvl6pPr marL="2514600" indent="-228600" algn="ctr" defTabSz="942975" eaLnBrk="0" fontAlgn="base" hangingPunct="0">
              <a:spcBef>
                <a:spcPct val="0"/>
              </a:spcBef>
              <a:spcAft>
                <a:spcPct val="0"/>
              </a:spcAft>
              <a:defRPr>
                <a:solidFill>
                  <a:schemeClr val="tx1"/>
                </a:solidFill>
                <a:latin typeface="Arial" charset="0"/>
              </a:defRPr>
            </a:lvl6pPr>
            <a:lvl7pPr marL="2971800" indent="-228600" algn="ctr" defTabSz="942975" eaLnBrk="0" fontAlgn="base" hangingPunct="0">
              <a:spcBef>
                <a:spcPct val="0"/>
              </a:spcBef>
              <a:spcAft>
                <a:spcPct val="0"/>
              </a:spcAft>
              <a:defRPr>
                <a:solidFill>
                  <a:schemeClr val="tx1"/>
                </a:solidFill>
                <a:latin typeface="Arial" charset="0"/>
              </a:defRPr>
            </a:lvl7pPr>
            <a:lvl8pPr marL="3429000" indent="-228600" algn="ctr" defTabSz="942975" eaLnBrk="0" fontAlgn="base" hangingPunct="0">
              <a:spcBef>
                <a:spcPct val="0"/>
              </a:spcBef>
              <a:spcAft>
                <a:spcPct val="0"/>
              </a:spcAft>
              <a:defRPr>
                <a:solidFill>
                  <a:schemeClr val="tx1"/>
                </a:solidFill>
                <a:latin typeface="Arial" charset="0"/>
              </a:defRPr>
            </a:lvl8pPr>
            <a:lvl9pPr marL="3886200" indent="-228600" algn="ctr" defTabSz="942975" eaLnBrk="0" fontAlgn="base" hangingPunct="0">
              <a:spcBef>
                <a:spcPct val="0"/>
              </a:spcBef>
              <a:spcAft>
                <a:spcPct val="0"/>
              </a:spcAft>
              <a:defRPr>
                <a:solidFill>
                  <a:schemeClr val="tx1"/>
                </a:solidFill>
                <a:latin typeface="Arial" charset="0"/>
              </a:defRPr>
            </a:lvl9pPr>
          </a:lstStyle>
          <a:p>
            <a:pPr algn="r" eaLnBrk="1" hangingPunct="1"/>
            <a:fld id="{35C99933-81F6-4D28-93A2-E782A525377A}" type="slidenum">
              <a:rPr lang="it-IT" altLang="it-IT" smtClean="0"/>
              <a:pPr algn="r" eaLnBrk="1" hangingPunct="1"/>
              <a:t>75</a:t>
            </a:fld>
            <a:endParaRPr lang="pt-BR" altLang="it-IT" smtClean="0"/>
          </a:p>
        </p:txBody>
      </p:sp>
    </p:spTree>
    <p:extLst>
      <p:ext uri="{BB962C8B-B14F-4D97-AF65-F5344CB8AC3E}">
        <p14:creationId xmlns:p14="http://schemas.microsoft.com/office/powerpoint/2010/main" val="26290084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624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2975" eaLnBrk="0" hangingPunct="0">
              <a:defRPr>
                <a:solidFill>
                  <a:schemeClr val="tx1"/>
                </a:solidFill>
                <a:latin typeface="Arial" charset="0"/>
              </a:defRPr>
            </a:lvl1pPr>
            <a:lvl2pPr marL="742950" indent="-285750" algn="ctr" defTabSz="942975" eaLnBrk="0" hangingPunct="0">
              <a:defRPr>
                <a:solidFill>
                  <a:schemeClr val="tx1"/>
                </a:solidFill>
                <a:latin typeface="Arial" charset="0"/>
              </a:defRPr>
            </a:lvl2pPr>
            <a:lvl3pPr marL="1143000" indent="-228600" algn="ctr" defTabSz="942975" eaLnBrk="0" hangingPunct="0">
              <a:defRPr>
                <a:solidFill>
                  <a:schemeClr val="tx1"/>
                </a:solidFill>
                <a:latin typeface="Arial" charset="0"/>
              </a:defRPr>
            </a:lvl3pPr>
            <a:lvl4pPr marL="1600200" indent="-228600" algn="ctr" defTabSz="942975" eaLnBrk="0" hangingPunct="0">
              <a:defRPr>
                <a:solidFill>
                  <a:schemeClr val="tx1"/>
                </a:solidFill>
                <a:latin typeface="Arial" charset="0"/>
              </a:defRPr>
            </a:lvl4pPr>
            <a:lvl5pPr marL="2057400" indent="-228600" algn="ctr" defTabSz="942975" eaLnBrk="0" hangingPunct="0">
              <a:defRPr>
                <a:solidFill>
                  <a:schemeClr val="tx1"/>
                </a:solidFill>
                <a:latin typeface="Arial" charset="0"/>
              </a:defRPr>
            </a:lvl5pPr>
            <a:lvl6pPr marL="2514600" indent="-228600" algn="ctr" defTabSz="942975" eaLnBrk="0" fontAlgn="base" hangingPunct="0">
              <a:spcBef>
                <a:spcPct val="0"/>
              </a:spcBef>
              <a:spcAft>
                <a:spcPct val="0"/>
              </a:spcAft>
              <a:defRPr>
                <a:solidFill>
                  <a:schemeClr val="tx1"/>
                </a:solidFill>
                <a:latin typeface="Arial" charset="0"/>
              </a:defRPr>
            </a:lvl6pPr>
            <a:lvl7pPr marL="2971800" indent="-228600" algn="ctr" defTabSz="942975" eaLnBrk="0" fontAlgn="base" hangingPunct="0">
              <a:spcBef>
                <a:spcPct val="0"/>
              </a:spcBef>
              <a:spcAft>
                <a:spcPct val="0"/>
              </a:spcAft>
              <a:defRPr>
                <a:solidFill>
                  <a:schemeClr val="tx1"/>
                </a:solidFill>
                <a:latin typeface="Arial" charset="0"/>
              </a:defRPr>
            </a:lvl7pPr>
            <a:lvl8pPr marL="3429000" indent="-228600" algn="ctr" defTabSz="942975" eaLnBrk="0" fontAlgn="base" hangingPunct="0">
              <a:spcBef>
                <a:spcPct val="0"/>
              </a:spcBef>
              <a:spcAft>
                <a:spcPct val="0"/>
              </a:spcAft>
              <a:defRPr>
                <a:solidFill>
                  <a:schemeClr val="tx1"/>
                </a:solidFill>
                <a:latin typeface="Arial" charset="0"/>
              </a:defRPr>
            </a:lvl8pPr>
            <a:lvl9pPr marL="3886200" indent="-228600" algn="ctr" defTabSz="942975" eaLnBrk="0" fontAlgn="base" hangingPunct="0">
              <a:spcBef>
                <a:spcPct val="0"/>
              </a:spcBef>
              <a:spcAft>
                <a:spcPct val="0"/>
              </a:spcAft>
              <a:defRPr>
                <a:solidFill>
                  <a:schemeClr val="tx1"/>
                </a:solidFill>
                <a:latin typeface="Arial" charset="0"/>
              </a:defRPr>
            </a:lvl9pPr>
          </a:lstStyle>
          <a:p>
            <a:pPr algn="r" eaLnBrk="1" hangingPunct="1"/>
            <a:fld id="{35C99933-81F6-4D28-93A2-E782A525377A}" type="slidenum">
              <a:rPr lang="it-IT" altLang="it-IT" smtClean="0"/>
              <a:pPr algn="r" eaLnBrk="1" hangingPunct="1"/>
              <a:t>76</a:t>
            </a:fld>
            <a:endParaRPr lang="pt-BR" altLang="it-IT" smtClean="0"/>
          </a:p>
        </p:txBody>
      </p:sp>
    </p:spTree>
    <p:extLst>
      <p:ext uri="{BB962C8B-B14F-4D97-AF65-F5344CB8AC3E}">
        <p14:creationId xmlns:p14="http://schemas.microsoft.com/office/powerpoint/2010/main" val="20905683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624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2975" eaLnBrk="0" hangingPunct="0">
              <a:defRPr>
                <a:solidFill>
                  <a:schemeClr val="tx1"/>
                </a:solidFill>
                <a:latin typeface="Arial" charset="0"/>
              </a:defRPr>
            </a:lvl1pPr>
            <a:lvl2pPr marL="742950" indent="-285750" algn="ctr" defTabSz="942975" eaLnBrk="0" hangingPunct="0">
              <a:defRPr>
                <a:solidFill>
                  <a:schemeClr val="tx1"/>
                </a:solidFill>
                <a:latin typeface="Arial" charset="0"/>
              </a:defRPr>
            </a:lvl2pPr>
            <a:lvl3pPr marL="1143000" indent="-228600" algn="ctr" defTabSz="942975" eaLnBrk="0" hangingPunct="0">
              <a:defRPr>
                <a:solidFill>
                  <a:schemeClr val="tx1"/>
                </a:solidFill>
                <a:latin typeface="Arial" charset="0"/>
              </a:defRPr>
            </a:lvl3pPr>
            <a:lvl4pPr marL="1600200" indent="-228600" algn="ctr" defTabSz="942975" eaLnBrk="0" hangingPunct="0">
              <a:defRPr>
                <a:solidFill>
                  <a:schemeClr val="tx1"/>
                </a:solidFill>
                <a:latin typeface="Arial" charset="0"/>
              </a:defRPr>
            </a:lvl4pPr>
            <a:lvl5pPr marL="2057400" indent="-228600" algn="ctr" defTabSz="942975" eaLnBrk="0" hangingPunct="0">
              <a:defRPr>
                <a:solidFill>
                  <a:schemeClr val="tx1"/>
                </a:solidFill>
                <a:latin typeface="Arial" charset="0"/>
              </a:defRPr>
            </a:lvl5pPr>
            <a:lvl6pPr marL="2514600" indent="-228600" algn="ctr" defTabSz="942975" eaLnBrk="0" fontAlgn="base" hangingPunct="0">
              <a:spcBef>
                <a:spcPct val="0"/>
              </a:spcBef>
              <a:spcAft>
                <a:spcPct val="0"/>
              </a:spcAft>
              <a:defRPr>
                <a:solidFill>
                  <a:schemeClr val="tx1"/>
                </a:solidFill>
                <a:latin typeface="Arial" charset="0"/>
              </a:defRPr>
            </a:lvl6pPr>
            <a:lvl7pPr marL="2971800" indent="-228600" algn="ctr" defTabSz="942975" eaLnBrk="0" fontAlgn="base" hangingPunct="0">
              <a:spcBef>
                <a:spcPct val="0"/>
              </a:spcBef>
              <a:spcAft>
                <a:spcPct val="0"/>
              </a:spcAft>
              <a:defRPr>
                <a:solidFill>
                  <a:schemeClr val="tx1"/>
                </a:solidFill>
                <a:latin typeface="Arial" charset="0"/>
              </a:defRPr>
            </a:lvl7pPr>
            <a:lvl8pPr marL="3429000" indent="-228600" algn="ctr" defTabSz="942975" eaLnBrk="0" fontAlgn="base" hangingPunct="0">
              <a:spcBef>
                <a:spcPct val="0"/>
              </a:spcBef>
              <a:spcAft>
                <a:spcPct val="0"/>
              </a:spcAft>
              <a:defRPr>
                <a:solidFill>
                  <a:schemeClr val="tx1"/>
                </a:solidFill>
                <a:latin typeface="Arial" charset="0"/>
              </a:defRPr>
            </a:lvl8pPr>
            <a:lvl9pPr marL="3886200" indent="-228600" algn="ctr" defTabSz="942975" eaLnBrk="0" fontAlgn="base" hangingPunct="0">
              <a:spcBef>
                <a:spcPct val="0"/>
              </a:spcBef>
              <a:spcAft>
                <a:spcPct val="0"/>
              </a:spcAft>
              <a:defRPr>
                <a:solidFill>
                  <a:schemeClr val="tx1"/>
                </a:solidFill>
                <a:latin typeface="Arial" charset="0"/>
              </a:defRPr>
            </a:lvl9pPr>
          </a:lstStyle>
          <a:p>
            <a:pPr algn="r" eaLnBrk="1" hangingPunct="1"/>
            <a:fld id="{35C99933-81F6-4D28-93A2-E782A525377A}" type="slidenum">
              <a:rPr lang="it-IT" altLang="it-IT" smtClean="0"/>
              <a:pPr algn="r" eaLnBrk="1" hangingPunct="1"/>
              <a:t>77</a:t>
            </a:fld>
            <a:endParaRPr lang="pt-BR" altLang="it-IT" smtClean="0"/>
          </a:p>
        </p:txBody>
      </p:sp>
    </p:spTree>
    <p:extLst>
      <p:ext uri="{BB962C8B-B14F-4D97-AF65-F5344CB8AC3E}">
        <p14:creationId xmlns:p14="http://schemas.microsoft.com/office/powerpoint/2010/main" val="40720972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624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2975" eaLnBrk="0" hangingPunct="0">
              <a:defRPr>
                <a:solidFill>
                  <a:schemeClr val="tx1"/>
                </a:solidFill>
                <a:latin typeface="Arial" charset="0"/>
              </a:defRPr>
            </a:lvl1pPr>
            <a:lvl2pPr marL="742950" indent="-285750" algn="ctr" defTabSz="942975" eaLnBrk="0" hangingPunct="0">
              <a:defRPr>
                <a:solidFill>
                  <a:schemeClr val="tx1"/>
                </a:solidFill>
                <a:latin typeface="Arial" charset="0"/>
              </a:defRPr>
            </a:lvl2pPr>
            <a:lvl3pPr marL="1143000" indent="-228600" algn="ctr" defTabSz="942975" eaLnBrk="0" hangingPunct="0">
              <a:defRPr>
                <a:solidFill>
                  <a:schemeClr val="tx1"/>
                </a:solidFill>
                <a:latin typeface="Arial" charset="0"/>
              </a:defRPr>
            </a:lvl3pPr>
            <a:lvl4pPr marL="1600200" indent="-228600" algn="ctr" defTabSz="942975" eaLnBrk="0" hangingPunct="0">
              <a:defRPr>
                <a:solidFill>
                  <a:schemeClr val="tx1"/>
                </a:solidFill>
                <a:latin typeface="Arial" charset="0"/>
              </a:defRPr>
            </a:lvl4pPr>
            <a:lvl5pPr marL="2057400" indent="-228600" algn="ctr" defTabSz="942975" eaLnBrk="0" hangingPunct="0">
              <a:defRPr>
                <a:solidFill>
                  <a:schemeClr val="tx1"/>
                </a:solidFill>
                <a:latin typeface="Arial" charset="0"/>
              </a:defRPr>
            </a:lvl5pPr>
            <a:lvl6pPr marL="2514600" indent="-228600" algn="ctr" defTabSz="942975" eaLnBrk="0" fontAlgn="base" hangingPunct="0">
              <a:spcBef>
                <a:spcPct val="0"/>
              </a:spcBef>
              <a:spcAft>
                <a:spcPct val="0"/>
              </a:spcAft>
              <a:defRPr>
                <a:solidFill>
                  <a:schemeClr val="tx1"/>
                </a:solidFill>
                <a:latin typeface="Arial" charset="0"/>
              </a:defRPr>
            </a:lvl6pPr>
            <a:lvl7pPr marL="2971800" indent="-228600" algn="ctr" defTabSz="942975" eaLnBrk="0" fontAlgn="base" hangingPunct="0">
              <a:spcBef>
                <a:spcPct val="0"/>
              </a:spcBef>
              <a:spcAft>
                <a:spcPct val="0"/>
              </a:spcAft>
              <a:defRPr>
                <a:solidFill>
                  <a:schemeClr val="tx1"/>
                </a:solidFill>
                <a:latin typeface="Arial" charset="0"/>
              </a:defRPr>
            </a:lvl7pPr>
            <a:lvl8pPr marL="3429000" indent="-228600" algn="ctr" defTabSz="942975" eaLnBrk="0" fontAlgn="base" hangingPunct="0">
              <a:spcBef>
                <a:spcPct val="0"/>
              </a:spcBef>
              <a:spcAft>
                <a:spcPct val="0"/>
              </a:spcAft>
              <a:defRPr>
                <a:solidFill>
                  <a:schemeClr val="tx1"/>
                </a:solidFill>
                <a:latin typeface="Arial" charset="0"/>
              </a:defRPr>
            </a:lvl8pPr>
            <a:lvl9pPr marL="3886200" indent="-228600" algn="ctr" defTabSz="942975" eaLnBrk="0" fontAlgn="base" hangingPunct="0">
              <a:spcBef>
                <a:spcPct val="0"/>
              </a:spcBef>
              <a:spcAft>
                <a:spcPct val="0"/>
              </a:spcAft>
              <a:defRPr>
                <a:solidFill>
                  <a:schemeClr val="tx1"/>
                </a:solidFill>
                <a:latin typeface="Arial" charset="0"/>
              </a:defRPr>
            </a:lvl9pPr>
          </a:lstStyle>
          <a:p>
            <a:pPr algn="r" eaLnBrk="1" hangingPunct="1"/>
            <a:fld id="{35C99933-81F6-4D28-93A2-E782A525377A}" type="slidenum">
              <a:rPr lang="it-IT" altLang="it-IT" smtClean="0"/>
              <a:pPr algn="r" eaLnBrk="1" hangingPunct="1"/>
              <a:t>78</a:t>
            </a:fld>
            <a:endParaRPr lang="pt-BR" altLang="it-IT" smtClean="0"/>
          </a:p>
        </p:txBody>
      </p:sp>
    </p:spTree>
    <p:extLst>
      <p:ext uri="{BB962C8B-B14F-4D97-AF65-F5344CB8AC3E}">
        <p14:creationId xmlns:p14="http://schemas.microsoft.com/office/powerpoint/2010/main" val="28216485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624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2975" eaLnBrk="0" hangingPunct="0">
              <a:defRPr>
                <a:solidFill>
                  <a:schemeClr val="tx1"/>
                </a:solidFill>
                <a:latin typeface="Arial" charset="0"/>
              </a:defRPr>
            </a:lvl1pPr>
            <a:lvl2pPr marL="742950" indent="-285750" algn="ctr" defTabSz="942975" eaLnBrk="0" hangingPunct="0">
              <a:defRPr>
                <a:solidFill>
                  <a:schemeClr val="tx1"/>
                </a:solidFill>
                <a:latin typeface="Arial" charset="0"/>
              </a:defRPr>
            </a:lvl2pPr>
            <a:lvl3pPr marL="1143000" indent="-228600" algn="ctr" defTabSz="942975" eaLnBrk="0" hangingPunct="0">
              <a:defRPr>
                <a:solidFill>
                  <a:schemeClr val="tx1"/>
                </a:solidFill>
                <a:latin typeface="Arial" charset="0"/>
              </a:defRPr>
            </a:lvl3pPr>
            <a:lvl4pPr marL="1600200" indent="-228600" algn="ctr" defTabSz="942975" eaLnBrk="0" hangingPunct="0">
              <a:defRPr>
                <a:solidFill>
                  <a:schemeClr val="tx1"/>
                </a:solidFill>
                <a:latin typeface="Arial" charset="0"/>
              </a:defRPr>
            </a:lvl4pPr>
            <a:lvl5pPr marL="2057400" indent="-228600" algn="ctr" defTabSz="942975" eaLnBrk="0" hangingPunct="0">
              <a:defRPr>
                <a:solidFill>
                  <a:schemeClr val="tx1"/>
                </a:solidFill>
                <a:latin typeface="Arial" charset="0"/>
              </a:defRPr>
            </a:lvl5pPr>
            <a:lvl6pPr marL="2514600" indent="-228600" algn="ctr" defTabSz="942975" eaLnBrk="0" fontAlgn="base" hangingPunct="0">
              <a:spcBef>
                <a:spcPct val="0"/>
              </a:spcBef>
              <a:spcAft>
                <a:spcPct val="0"/>
              </a:spcAft>
              <a:defRPr>
                <a:solidFill>
                  <a:schemeClr val="tx1"/>
                </a:solidFill>
                <a:latin typeface="Arial" charset="0"/>
              </a:defRPr>
            </a:lvl6pPr>
            <a:lvl7pPr marL="2971800" indent="-228600" algn="ctr" defTabSz="942975" eaLnBrk="0" fontAlgn="base" hangingPunct="0">
              <a:spcBef>
                <a:spcPct val="0"/>
              </a:spcBef>
              <a:spcAft>
                <a:spcPct val="0"/>
              </a:spcAft>
              <a:defRPr>
                <a:solidFill>
                  <a:schemeClr val="tx1"/>
                </a:solidFill>
                <a:latin typeface="Arial" charset="0"/>
              </a:defRPr>
            </a:lvl7pPr>
            <a:lvl8pPr marL="3429000" indent="-228600" algn="ctr" defTabSz="942975" eaLnBrk="0" fontAlgn="base" hangingPunct="0">
              <a:spcBef>
                <a:spcPct val="0"/>
              </a:spcBef>
              <a:spcAft>
                <a:spcPct val="0"/>
              </a:spcAft>
              <a:defRPr>
                <a:solidFill>
                  <a:schemeClr val="tx1"/>
                </a:solidFill>
                <a:latin typeface="Arial" charset="0"/>
              </a:defRPr>
            </a:lvl8pPr>
            <a:lvl9pPr marL="3886200" indent="-228600" algn="ctr" defTabSz="942975" eaLnBrk="0" fontAlgn="base" hangingPunct="0">
              <a:spcBef>
                <a:spcPct val="0"/>
              </a:spcBef>
              <a:spcAft>
                <a:spcPct val="0"/>
              </a:spcAft>
              <a:defRPr>
                <a:solidFill>
                  <a:schemeClr val="tx1"/>
                </a:solidFill>
                <a:latin typeface="Arial" charset="0"/>
              </a:defRPr>
            </a:lvl9pPr>
          </a:lstStyle>
          <a:p>
            <a:pPr algn="r" eaLnBrk="1" hangingPunct="1"/>
            <a:fld id="{35C99933-81F6-4D28-93A2-E782A525377A}" type="slidenum">
              <a:rPr lang="it-IT" altLang="it-IT" smtClean="0"/>
              <a:pPr algn="r" eaLnBrk="1" hangingPunct="1"/>
              <a:t>79</a:t>
            </a:fld>
            <a:endParaRPr lang="pt-BR" altLang="it-IT" smtClean="0"/>
          </a:p>
        </p:txBody>
      </p:sp>
    </p:spTree>
    <p:extLst>
      <p:ext uri="{BB962C8B-B14F-4D97-AF65-F5344CB8AC3E}">
        <p14:creationId xmlns:p14="http://schemas.microsoft.com/office/powerpoint/2010/main" val="634799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a:ln/>
        </p:spPr>
      </p:sp>
      <p:sp>
        <p:nvSpPr>
          <p:cNvPr id="563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63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706EC6F6-4344-4668-84A4-E76E9158F639}" type="slidenum">
              <a:rPr lang="it-IT" altLang="it-IT" sz="1300" smtClean="0">
                <a:solidFill>
                  <a:prstClr val="black"/>
                </a:solidFill>
              </a:rPr>
              <a:pPr>
                <a:spcBef>
                  <a:spcPct val="0"/>
                </a:spcBef>
              </a:pPr>
              <a:t>8</a:t>
            </a:fld>
            <a:endParaRPr lang="pt-BR" altLang="it-IT" sz="1300" smtClean="0">
              <a:solidFill>
                <a:prstClr val="black"/>
              </a:solidFill>
            </a:endParaRPr>
          </a:p>
        </p:txBody>
      </p:sp>
    </p:spTree>
    <p:extLst>
      <p:ext uri="{BB962C8B-B14F-4D97-AF65-F5344CB8AC3E}">
        <p14:creationId xmlns:p14="http://schemas.microsoft.com/office/powerpoint/2010/main" val="15177303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624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2975" eaLnBrk="0" hangingPunct="0">
              <a:defRPr>
                <a:solidFill>
                  <a:schemeClr val="tx1"/>
                </a:solidFill>
                <a:latin typeface="Arial" charset="0"/>
              </a:defRPr>
            </a:lvl1pPr>
            <a:lvl2pPr marL="742950" indent="-285750" algn="ctr" defTabSz="942975" eaLnBrk="0" hangingPunct="0">
              <a:defRPr>
                <a:solidFill>
                  <a:schemeClr val="tx1"/>
                </a:solidFill>
                <a:latin typeface="Arial" charset="0"/>
              </a:defRPr>
            </a:lvl2pPr>
            <a:lvl3pPr marL="1143000" indent="-228600" algn="ctr" defTabSz="942975" eaLnBrk="0" hangingPunct="0">
              <a:defRPr>
                <a:solidFill>
                  <a:schemeClr val="tx1"/>
                </a:solidFill>
                <a:latin typeface="Arial" charset="0"/>
              </a:defRPr>
            </a:lvl3pPr>
            <a:lvl4pPr marL="1600200" indent="-228600" algn="ctr" defTabSz="942975" eaLnBrk="0" hangingPunct="0">
              <a:defRPr>
                <a:solidFill>
                  <a:schemeClr val="tx1"/>
                </a:solidFill>
                <a:latin typeface="Arial" charset="0"/>
              </a:defRPr>
            </a:lvl4pPr>
            <a:lvl5pPr marL="2057400" indent="-228600" algn="ctr" defTabSz="942975" eaLnBrk="0" hangingPunct="0">
              <a:defRPr>
                <a:solidFill>
                  <a:schemeClr val="tx1"/>
                </a:solidFill>
                <a:latin typeface="Arial" charset="0"/>
              </a:defRPr>
            </a:lvl5pPr>
            <a:lvl6pPr marL="2514600" indent="-228600" algn="ctr" defTabSz="942975" eaLnBrk="0" fontAlgn="base" hangingPunct="0">
              <a:spcBef>
                <a:spcPct val="0"/>
              </a:spcBef>
              <a:spcAft>
                <a:spcPct val="0"/>
              </a:spcAft>
              <a:defRPr>
                <a:solidFill>
                  <a:schemeClr val="tx1"/>
                </a:solidFill>
                <a:latin typeface="Arial" charset="0"/>
              </a:defRPr>
            </a:lvl6pPr>
            <a:lvl7pPr marL="2971800" indent="-228600" algn="ctr" defTabSz="942975" eaLnBrk="0" fontAlgn="base" hangingPunct="0">
              <a:spcBef>
                <a:spcPct val="0"/>
              </a:spcBef>
              <a:spcAft>
                <a:spcPct val="0"/>
              </a:spcAft>
              <a:defRPr>
                <a:solidFill>
                  <a:schemeClr val="tx1"/>
                </a:solidFill>
                <a:latin typeface="Arial" charset="0"/>
              </a:defRPr>
            </a:lvl7pPr>
            <a:lvl8pPr marL="3429000" indent="-228600" algn="ctr" defTabSz="942975" eaLnBrk="0" fontAlgn="base" hangingPunct="0">
              <a:spcBef>
                <a:spcPct val="0"/>
              </a:spcBef>
              <a:spcAft>
                <a:spcPct val="0"/>
              </a:spcAft>
              <a:defRPr>
                <a:solidFill>
                  <a:schemeClr val="tx1"/>
                </a:solidFill>
                <a:latin typeface="Arial" charset="0"/>
              </a:defRPr>
            </a:lvl8pPr>
            <a:lvl9pPr marL="3886200" indent="-228600" algn="ctr" defTabSz="942975" eaLnBrk="0" fontAlgn="base" hangingPunct="0">
              <a:spcBef>
                <a:spcPct val="0"/>
              </a:spcBef>
              <a:spcAft>
                <a:spcPct val="0"/>
              </a:spcAft>
              <a:defRPr>
                <a:solidFill>
                  <a:schemeClr val="tx1"/>
                </a:solidFill>
                <a:latin typeface="Arial" charset="0"/>
              </a:defRPr>
            </a:lvl9pPr>
          </a:lstStyle>
          <a:p>
            <a:pPr algn="r" eaLnBrk="1" hangingPunct="1"/>
            <a:fld id="{35C99933-81F6-4D28-93A2-E782A525377A}" type="slidenum">
              <a:rPr lang="it-IT" altLang="it-IT" smtClean="0"/>
              <a:pPr algn="r" eaLnBrk="1" hangingPunct="1"/>
              <a:t>80</a:t>
            </a:fld>
            <a:endParaRPr lang="pt-BR" altLang="it-IT" smtClean="0"/>
          </a:p>
        </p:txBody>
      </p:sp>
    </p:spTree>
    <p:extLst>
      <p:ext uri="{BB962C8B-B14F-4D97-AF65-F5344CB8AC3E}">
        <p14:creationId xmlns:p14="http://schemas.microsoft.com/office/powerpoint/2010/main" val="12316643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624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2975" eaLnBrk="0" hangingPunct="0">
              <a:defRPr>
                <a:solidFill>
                  <a:schemeClr val="tx1"/>
                </a:solidFill>
                <a:latin typeface="Arial" charset="0"/>
              </a:defRPr>
            </a:lvl1pPr>
            <a:lvl2pPr marL="742950" indent="-285750" algn="ctr" defTabSz="942975" eaLnBrk="0" hangingPunct="0">
              <a:defRPr>
                <a:solidFill>
                  <a:schemeClr val="tx1"/>
                </a:solidFill>
                <a:latin typeface="Arial" charset="0"/>
              </a:defRPr>
            </a:lvl2pPr>
            <a:lvl3pPr marL="1143000" indent="-228600" algn="ctr" defTabSz="942975" eaLnBrk="0" hangingPunct="0">
              <a:defRPr>
                <a:solidFill>
                  <a:schemeClr val="tx1"/>
                </a:solidFill>
                <a:latin typeface="Arial" charset="0"/>
              </a:defRPr>
            </a:lvl3pPr>
            <a:lvl4pPr marL="1600200" indent="-228600" algn="ctr" defTabSz="942975" eaLnBrk="0" hangingPunct="0">
              <a:defRPr>
                <a:solidFill>
                  <a:schemeClr val="tx1"/>
                </a:solidFill>
                <a:latin typeface="Arial" charset="0"/>
              </a:defRPr>
            </a:lvl4pPr>
            <a:lvl5pPr marL="2057400" indent="-228600" algn="ctr" defTabSz="942975" eaLnBrk="0" hangingPunct="0">
              <a:defRPr>
                <a:solidFill>
                  <a:schemeClr val="tx1"/>
                </a:solidFill>
                <a:latin typeface="Arial" charset="0"/>
              </a:defRPr>
            </a:lvl5pPr>
            <a:lvl6pPr marL="2514600" indent="-228600" algn="ctr" defTabSz="942975" eaLnBrk="0" fontAlgn="base" hangingPunct="0">
              <a:spcBef>
                <a:spcPct val="0"/>
              </a:spcBef>
              <a:spcAft>
                <a:spcPct val="0"/>
              </a:spcAft>
              <a:defRPr>
                <a:solidFill>
                  <a:schemeClr val="tx1"/>
                </a:solidFill>
                <a:latin typeface="Arial" charset="0"/>
              </a:defRPr>
            </a:lvl6pPr>
            <a:lvl7pPr marL="2971800" indent="-228600" algn="ctr" defTabSz="942975" eaLnBrk="0" fontAlgn="base" hangingPunct="0">
              <a:spcBef>
                <a:spcPct val="0"/>
              </a:spcBef>
              <a:spcAft>
                <a:spcPct val="0"/>
              </a:spcAft>
              <a:defRPr>
                <a:solidFill>
                  <a:schemeClr val="tx1"/>
                </a:solidFill>
                <a:latin typeface="Arial" charset="0"/>
              </a:defRPr>
            </a:lvl7pPr>
            <a:lvl8pPr marL="3429000" indent="-228600" algn="ctr" defTabSz="942975" eaLnBrk="0" fontAlgn="base" hangingPunct="0">
              <a:spcBef>
                <a:spcPct val="0"/>
              </a:spcBef>
              <a:spcAft>
                <a:spcPct val="0"/>
              </a:spcAft>
              <a:defRPr>
                <a:solidFill>
                  <a:schemeClr val="tx1"/>
                </a:solidFill>
                <a:latin typeface="Arial" charset="0"/>
              </a:defRPr>
            </a:lvl8pPr>
            <a:lvl9pPr marL="3886200" indent="-228600" algn="ctr" defTabSz="942975" eaLnBrk="0" fontAlgn="base" hangingPunct="0">
              <a:spcBef>
                <a:spcPct val="0"/>
              </a:spcBef>
              <a:spcAft>
                <a:spcPct val="0"/>
              </a:spcAft>
              <a:defRPr>
                <a:solidFill>
                  <a:schemeClr val="tx1"/>
                </a:solidFill>
                <a:latin typeface="Arial" charset="0"/>
              </a:defRPr>
            </a:lvl9pPr>
          </a:lstStyle>
          <a:p>
            <a:pPr algn="r" eaLnBrk="1" hangingPunct="1"/>
            <a:fld id="{35C99933-81F6-4D28-93A2-E782A525377A}" type="slidenum">
              <a:rPr lang="it-IT" altLang="it-IT" smtClean="0"/>
              <a:pPr algn="r" eaLnBrk="1" hangingPunct="1"/>
              <a:t>81</a:t>
            </a:fld>
            <a:endParaRPr lang="pt-BR" altLang="it-IT" smtClean="0"/>
          </a:p>
        </p:txBody>
      </p:sp>
    </p:spTree>
    <p:extLst>
      <p:ext uri="{BB962C8B-B14F-4D97-AF65-F5344CB8AC3E}">
        <p14:creationId xmlns:p14="http://schemas.microsoft.com/office/powerpoint/2010/main" val="251197115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624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2975" eaLnBrk="0" hangingPunct="0">
              <a:defRPr>
                <a:solidFill>
                  <a:schemeClr val="tx1"/>
                </a:solidFill>
                <a:latin typeface="Arial" charset="0"/>
              </a:defRPr>
            </a:lvl1pPr>
            <a:lvl2pPr marL="742950" indent="-285750" algn="ctr" defTabSz="942975" eaLnBrk="0" hangingPunct="0">
              <a:defRPr>
                <a:solidFill>
                  <a:schemeClr val="tx1"/>
                </a:solidFill>
                <a:latin typeface="Arial" charset="0"/>
              </a:defRPr>
            </a:lvl2pPr>
            <a:lvl3pPr marL="1143000" indent="-228600" algn="ctr" defTabSz="942975" eaLnBrk="0" hangingPunct="0">
              <a:defRPr>
                <a:solidFill>
                  <a:schemeClr val="tx1"/>
                </a:solidFill>
                <a:latin typeface="Arial" charset="0"/>
              </a:defRPr>
            </a:lvl3pPr>
            <a:lvl4pPr marL="1600200" indent="-228600" algn="ctr" defTabSz="942975" eaLnBrk="0" hangingPunct="0">
              <a:defRPr>
                <a:solidFill>
                  <a:schemeClr val="tx1"/>
                </a:solidFill>
                <a:latin typeface="Arial" charset="0"/>
              </a:defRPr>
            </a:lvl4pPr>
            <a:lvl5pPr marL="2057400" indent="-228600" algn="ctr" defTabSz="942975" eaLnBrk="0" hangingPunct="0">
              <a:defRPr>
                <a:solidFill>
                  <a:schemeClr val="tx1"/>
                </a:solidFill>
                <a:latin typeface="Arial" charset="0"/>
              </a:defRPr>
            </a:lvl5pPr>
            <a:lvl6pPr marL="2514600" indent="-228600" algn="ctr" defTabSz="942975" eaLnBrk="0" fontAlgn="base" hangingPunct="0">
              <a:spcBef>
                <a:spcPct val="0"/>
              </a:spcBef>
              <a:spcAft>
                <a:spcPct val="0"/>
              </a:spcAft>
              <a:defRPr>
                <a:solidFill>
                  <a:schemeClr val="tx1"/>
                </a:solidFill>
                <a:latin typeface="Arial" charset="0"/>
              </a:defRPr>
            </a:lvl6pPr>
            <a:lvl7pPr marL="2971800" indent="-228600" algn="ctr" defTabSz="942975" eaLnBrk="0" fontAlgn="base" hangingPunct="0">
              <a:spcBef>
                <a:spcPct val="0"/>
              </a:spcBef>
              <a:spcAft>
                <a:spcPct val="0"/>
              </a:spcAft>
              <a:defRPr>
                <a:solidFill>
                  <a:schemeClr val="tx1"/>
                </a:solidFill>
                <a:latin typeface="Arial" charset="0"/>
              </a:defRPr>
            </a:lvl7pPr>
            <a:lvl8pPr marL="3429000" indent="-228600" algn="ctr" defTabSz="942975" eaLnBrk="0" fontAlgn="base" hangingPunct="0">
              <a:spcBef>
                <a:spcPct val="0"/>
              </a:spcBef>
              <a:spcAft>
                <a:spcPct val="0"/>
              </a:spcAft>
              <a:defRPr>
                <a:solidFill>
                  <a:schemeClr val="tx1"/>
                </a:solidFill>
                <a:latin typeface="Arial" charset="0"/>
              </a:defRPr>
            </a:lvl8pPr>
            <a:lvl9pPr marL="3886200" indent="-228600" algn="ctr" defTabSz="942975" eaLnBrk="0" fontAlgn="base" hangingPunct="0">
              <a:spcBef>
                <a:spcPct val="0"/>
              </a:spcBef>
              <a:spcAft>
                <a:spcPct val="0"/>
              </a:spcAft>
              <a:defRPr>
                <a:solidFill>
                  <a:schemeClr val="tx1"/>
                </a:solidFill>
                <a:latin typeface="Arial" charset="0"/>
              </a:defRPr>
            </a:lvl9pPr>
          </a:lstStyle>
          <a:p>
            <a:pPr algn="r" eaLnBrk="1" hangingPunct="1"/>
            <a:fld id="{35C99933-81F6-4D28-93A2-E782A525377A}" type="slidenum">
              <a:rPr lang="it-IT" altLang="it-IT" smtClean="0"/>
              <a:pPr algn="r" eaLnBrk="1" hangingPunct="1"/>
              <a:t>82</a:t>
            </a:fld>
            <a:endParaRPr lang="pt-BR" altLang="it-IT" smtClean="0"/>
          </a:p>
        </p:txBody>
      </p:sp>
    </p:spTree>
    <p:extLst>
      <p:ext uri="{BB962C8B-B14F-4D97-AF65-F5344CB8AC3E}">
        <p14:creationId xmlns:p14="http://schemas.microsoft.com/office/powerpoint/2010/main" val="196120495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624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2975" eaLnBrk="0" hangingPunct="0">
              <a:defRPr>
                <a:solidFill>
                  <a:schemeClr val="tx1"/>
                </a:solidFill>
                <a:latin typeface="Arial" charset="0"/>
              </a:defRPr>
            </a:lvl1pPr>
            <a:lvl2pPr marL="742950" indent="-285750" algn="ctr" defTabSz="942975" eaLnBrk="0" hangingPunct="0">
              <a:defRPr>
                <a:solidFill>
                  <a:schemeClr val="tx1"/>
                </a:solidFill>
                <a:latin typeface="Arial" charset="0"/>
              </a:defRPr>
            </a:lvl2pPr>
            <a:lvl3pPr marL="1143000" indent="-228600" algn="ctr" defTabSz="942975" eaLnBrk="0" hangingPunct="0">
              <a:defRPr>
                <a:solidFill>
                  <a:schemeClr val="tx1"/>
                </a:solidFill>
                <a:latin typeface="Arial" charset="0"/>
              </a:defRPr>
            </a:lvl3pPr>
            <a:lvl4pPr marL="1600200" indent="-228600" algn="ctr" defTabSz="942975" eaLnBrk="0" hangingPunct="0">
              <a:defRPr>
                <a:solidFill>
                  <a:schemeClr val="tx1"/>
                </a:solidFill>
                <a:latin typeface="Arial" charset="0"/>
              </a:defRPr>
            </a:lvl4pPr>
            <a:lvl5pPr marL="2057400" indent="-228600" algn="ctr" defTabSz="942975" eaLnBrk="0" hangingPunct="0">
              <a:defRPr>
                <a:solidFill>
                  <a:schemeClr val="tx1"/>
                </a:solidFill>
                <a:latin typeface="Arial" charset="0"/>
              </a:defRPr>
            </a:lvl5pPr>
            <a:lvl6pPr marL="2514600" indent="-228600" algn="ctr" defTabSz="942975" eaLnBrk="0" fontAlgn="base" hangingPunct="0">
              <a:spcBef>
                <a:spcPct val="0"/>
              </a:spcBef>
              <a:spcAft>
                <a:spcPct val="0"/>
              </a:spcAft>
              <a:defRPr>
                <a:solidFill>
                  <a:schemeClr val="tx1"/>
                </a:solidFill>
                <a:latin typeface="Arial" charset="0"/>
              </a:defRPr>
            </a:lvl6pPr>
            <a:lvl7pPr marL="2971800" indent="-228600" algn="ctr" defTabSz="942975" eaLnBrk="0" fontAlgn="base" hangingPunct="0">
              <a:spcBef>
                <a:spcPct val="0"/>
              </a:spcBef>
              <a:spcAft>
                <a:spcPct val="0"/>
              </a:spcAft>
              <a:defRPr>
                <a:solidFill>
                  <a:schemeClr val="tx1"/>
                </a:solidFill>
                <a:latin typeface="Arial" charset="0"/>
              </a:defRPr>
            </a:lvl7pPr>
            <a:lvl8pPr marL="3429000" indent="-228600" algn="ctr" defTabSz="942975" eaLnBrk="0" fontAlgn="base" hangingPunct="0">
              <a:spcBef>
                <a:spcPct val="0"/>
              </a:spcBef>
              <a:spcAft>
                <a:spcPct val="0"/>
              </a:spcAft>
              <a:defRPr>
                <a:solidFill>
                  <a:schemeClr val="tx1"/>
                </a:solidFill>
                <a:latin typeface="Arial" charset="0"/>
              </a:defRPr>
            </a:lvl8pPr>
            <a:lvl9pPr marL="3886200" indent="-228600" algn="ctr" defTabSz="942975" eaLnBrk="0" fontAlgn="base" hangingPunct="0">
              <a:spcBef>
                <a:spcPct val="0"/>
              </a:spcBef>
              <a:spcAft>
                <a:spcPct val="0"/>
              </a:spcAft>
              <a:defRPr>
                <a:solidFill>
                  <a:schemeClr val="tx1"/>
                </a:solidFill>
                <a:latin typeface="Arial" charset="0"/>
              </a:defRPr>
            </a:lvl9pPr>
          </a:lstStyle>
          <a:p>
            <a:pPr algn="r" eaLnBrk="1" hangingPunct="1"/>
            <a:fld id="{35C99933-81F6-4D28-93A2-E782A525377A}" type="slidenum">
              <a:rPr lang="it-IT" altLang="it-IT" smtClean="0"/>
              <a:pPr algn="r" eaLnBrk="1" hangingPunct="1"/>
              <a:t>83</a:t>
            </a:fld>
            <a:endParaRPr lang="pt-BR" altLang="it-IT" smtClean="0"/>
          </a:p>
        </p:txBody>
      </p:sp>
    </p:spTree>
    <p:extLst>
      <p:ext uri="{BB962C8B-B14F-4D97-AF65-F5344CB8AC3E}">
        <p14:creationId xmlns:p14="http://schemas.microsoft.com/office/powerpoint/2010/main" val="349078044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624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2975" eaLnBrk="0" hangingPunct="0">
              <a:defRPr>
                <a:solidFill>
                  <a:schemeClr val="tx1"/>
                </a:solidFill>
                <a:latin typeface="Arial" charset="0"/>
              </a:defRPr>
            </a:lvl1pPr>
            <a:lvl2pPr marL="742950" indent="-285750" algn="ctr" defTabSz="942975" eaLnBrk="0" hangingPunct="0">
              <a:defRPr>
                <a:solidFill>
                  <a:schemeClr val="tx1"/>
                </a:solidFill>
                <a:latin typeface="Arial" charset="0"/>
              </a:defRPr>
            </a:lvl2pPr>
            <a:lvl3pPr marL="1143000" indent="-228600" algn="ctr" defTabSz="942975" eaLnBrk="0" hangingPunct="0">
              <a:defRPr>
                <a:solidFill>
                  <a:schemeClr val="tx1"/>
                </a:solidFill>
                <a:latin typeface="Arial" charset="0"/>
              </a:defRPr>
            </a:lvl3pPr>
            <a:lvl4pPr marL="1600200" indent="-228600" algn="ctr" defTabSz="942975" eaLnBrk="0" hangingPunct="0">
              <a:defRPr>
                <a:solidFill>
                  <a:schemeClr val="tx1"/>
                </a:solidFill>
                <a:latin typeface="Arial" charset="0"/>
              </a:defRPr>
            </a:lvl4pPr>
            <a:lvl5pPr marL="2057400" indent="-228600" algn="ctr" defTabSz="942975" eaLnBrk="0" hangingPunct="0">
              <a:defRPr>
                <a:solidFill>
                  <a:schemeClr val="tx1"/>
                </a:solidFill>
                <a:latin typeface="Arial" charset="0"/>
              </a:defRPr>
            </a:lvl5pPr>
            <a:lvl6pPr marL="2514600" indent="-228600" algn="ctr" defTabSz="942975" eaLnBrk="0" fontAlgn="base" hangingPunct="0">
              <a:spcBef>
                <a:spcPct val="0"/>
              </a:spcBef>
              <a:spcAft>
                <a:spcPct val="0"/>
              </a:spcAft>
              <a:defRPr>
                <a:solidFill>
                  <a:schemeClr val="tx1"/>
                </a:solidFill>
                <a:latin typeface="Arial" charset="0"/>
              </a:defRPr>
            </a:lvl6pPr>
            <a:lvl7pPr marL="2971800" indent="-228600" algn="ctr" defTabSz="942975" eaLnBrk="0" fontAlgn="base" hangingPunct="0">
              <a:spcBef>
                <a:spcPct val="0"/>
              </a:spcBef>
              <a:spcAft>
                <a:spcPct val="0"/>
              </a:spcAft>
              <a:defRPr>
                <a:solidFill>
                  <a:schemeClr val="tx1"/>
                </a:solidFill>
                <a:latin typeface="Arial" charset="0"/>
              </a:defRPr>
            </a:lvl7pPr>
            <a:lvl8pPr marL="3429000" indent="-228600" algn="ctr" defTabSz="942975" eaLnBrk="0" fontAlgn="base" hangingPunct="0">
              <a:spcBef>
                <a:spcPct val="0"/>
              </a:spcBef>
              <a:spcAft>
                <a:spcPct val="0"/>
              </a:spcAft>
              <a:defRPr>
                <a:solidFill>
                  <a:schemeClr val="tx1"/>
                </a:solidFill>
                <a:latin typeface="Arial" charset="0"/>
              </a:defRPr>
            </a:lvl8pPr>
            <a:lvl9pPr marL="3886200" indent="-228600" algn="ctr" defTabSz="942975" eaLnBrk="0" fontAlgn="base" hangingPunct="0">
              <a:spcBef>
                <a:spcPct val="0"/>
              </a:spcBef>
              <a:spcAft>
                <a:spcPct val="0"/>
              </a:spcAft>
              <a:defRPr>
                <a:solidFill>
                  <a:schemeClr val="tx1"/>
                </a:solidFill>
                <a:latin typeface="Arial" charset="0"/>
              </a:defRPr>
            </a:lvl9pPr>
          </a:lstStyle>
          <a:p>
            <a:pPr algn="r" eaLnBrk="1" hangingPunct="1"/>
            <a:fld id="{35C99933-81F6-4D28-93A2-E782A525377A}" type="slidenum">
              <a:rPr lang="it-IT" altLang="it-IT" smtClean="0"/>
              <a:pPr algn="r" eaLnBrk="1" hangingPunct="1"/>
              <a:t>84</a:t>
            </a:fld>
            <a:endParaRPr lang="pt-BR" altLang="it-IT" smtClean="0"/>
          </a:p>
        </p:txBody>
      </p:sp>
    </p:spTree>
    <p:extLst>
      <p:ext uri="{BB962C8B-B14F-4D97-AF65-F5344CB8AC3E}">
        <p14:creationId xmlns:p14="http://schemas.microsoft.com/office/powerpoint/2010/main" val="110559726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p>
        </p:txBody>
      </p:sp>
      <p:sp>
        <p:nvSpPr>
          <p:cNvPr id="624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2975" eaLnBrk="0" hangingPunct="0">
              <a:defRPr>
                <a:solidFill>
                  <a:schemeClr val="tx1"/>
                </a:solidFill>
                <a:latin typeface="Arial" charset="0"/>
              </a:defRPr>
            </a:lvl1pPr>
            <a:lvl2pPr marL="742950" indent="-285750" algn="ctr" defTabSz="942975" eaLnBrk="0" hangingPunct="0">
              <a:defRPr>
                <a:solidFill>
                  <a:schemeClr val="tx1"/>
                </a:solidFill>
                <a:latin typeface="Arial" charset="0"/>
              </a:defRPr>
            </a:lvl2pPr>
            <a:lvl3pPr marL="1143000" indent="-228600" algn="ctr" defTabSz="942975" eaLnBrk="0" hangingPunct="0">
              <a:defRPr>
                <a:solidFill>
                  <a:schemeClr val="tx1"/>
                </a:solidFill>
                <a:latin typeface="Arial" charset="0"/>
              </a:defRPr>
            </a:lvl3pPr>
            <a:lvl4pPr marL="1600200" indent="-228600" algn="ctr" defTabSz="942975" eaLnBrk="0" hangingPunct="0">
              <a:defRPr>
                <a:solidFill>
                  <a:schemeClr val="tx1"/>
                </a:solidFill>
                <a:latin typeface="Arial" charset="0"/>
              </a:defRPr>
            </a:lvl4pPr>
            <a:lvl5pPr marL="2057400" indent="-228600" algn="ctr" defTabSz="942975" eaLnBrk="0" hangingPunct="0">
              <a:defRPr>
                <a:solidFill>
                  <a:schemeClr val="tx1"/>
                </a:solidFill>
                <a:latin typeface="Arial" charset="0"/>
              </a:defRPr>
            </a:lvl5pPr>
            <a:lvl6pPr marL="2514600" indent="-228600" algn="ctr" defTabSz="942975" eaLnBrk="0" fontAlgn="base" hangingPunct="0">
              <a:spcBef>
                <a:spcPct val="0"/>
              </a:spcBef>
              <a:spcAft>
                <a:spcPct val="0"/>
              </a:spcAft>
              <a:defRPr>
                <a:solidFill>
                  <a:schemeClr val="tx1"/>
                </a:solidFill>
                <a:latin typeface="Arial" charset="0"/>
              </a:defRPr>
            </a:lvl6pPr>
            <a:lvl7pPr marL="2971800" indent="-228600" algn="ctr" defTabSz="942975" eaLnBrk="0" fontAlgn="base" hangingPunct="0">
              <a:spcBef>
                <a:spcPct val="0"/>
              </a:spcBef>
              <a:spcAft>
                <a:spcPct val="0"/>
              </a:spcAft>
              <a:defRPr>
                <a:solidFill>
                  <a:schemeClr val="tx1"/>
                </a:solidFill>
                <a:latin typeface="Arial" charset="0"/>
              </a:defRPr>
            </a:lvl7pPr>
            <a:lvl8pPr marL="3429000" indent="-228600" algn="ctr" defTabSz="942975" eaLnBrk="0" fontAlgn="base" hangingPunct="0">
              <a:spcBef>
                <a:spcPct val="0"/>
              </a:spcBef>
              <a:spcAft>
                <a:spcPct val="0"/>
              </a:spcAft>
              <a:defRPr>
                <a:solidFill>
                  <a:schemeClr val="tx1"/>
                </a:solidFill>
                <a:latin typeface="Arial" charset="0"/>
              </a:defRPr>
            </a:lvl8pPr>
            <a:lvl9pPr marL="3886200" indent="-228600" algn="ctr" defTabSz="942975" eaLnBrk="0" fontAlgn="base" hangingPunct="0">
              <a:spcBef>
                <a:spcPct val="0"/>
              </a:spcBef>
              <a:spcAft>
                <a:spcPct val="0"/>
              </a:spcAft>
              <a:defRPr>
                <a:solidFill>
                  <a:schemeClr val="tx1"/>
                </a:solidFill>
                <a:latin typeface="Arial" charset="0"/>
              </a:defRPr>
            </a:lvl9pPr>
          </a:lstStyle>
          <a:p>
            <a:pPr algn="r" eaLnBrk="1" hangingPunct="1"/>
            <a:fld id="{35C99933-81F6-4D28-93A2-E782A525377A}" type="slidenum">
              <a:rPr lang="it-IT" altLang="it-IT" smtClean="0"/>
              <a:pPr algn="r" eaLnBrk="1" hangingPunct="1"/>
              <a:t>85</a:t>
            </a:fld>
            <a:endParaRPr lang="pt-BR" altLang="it-IT" smtClean="0"/>
          </a:p>
        </p:txBody>
      </p:sp>
    </p:spTree>
    <p:extLst>
      <p:ext uri="{BB962C8B-B14F-4D97-AF65-F5344CB8AC3E}">
        <p14:creationId xmlns:p14="http://schemas.microsoft.com/office/powerpoint/2010/main" val="306360873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624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2975" eaLnBrk="0" hangingPunct="0">
              <a:defRPr>
                <a:solidFill>
                  <a:schemeClr val="tx1"/>
                </a:solidFill>
                <a:latin typeface="Arial" charset="0"/>
              </a:defRPr>
            </a:lvl1pPr>
            <a:lvl2pPr marL="742950" indent="-285750" algn="ctr" defTabSz="942975" eaLnBrk="0" hangingPunct="0">
              <a:defRPr>
                <a:solidFill>
                  <a:schemeClr val="tx1"/>
                </a:solidFill>
                <a:latin typeface="Arial" charset="0"/>
              </a:defRPr>
            </a:lvl2pPr>
            <a:lvl3pPr marL="1143000" indent="-228600" algn="ctr" defTabSz="942975" eaLnBrk="0" hangingPunct="0">
              <a:defRPr>
                <a:solidFill>
                  <a:schemeClr val="tx1"/>
                </a:solidFill>
                <a:latin typeface="Arial" charset="0"/>
              </a:defRPr>
            </a:lvl3pPr>
            <a:lvl4pPr marL="1600200" indent="-228600" algn="ctr" defTabSz="942975" eaLnBrk="0" hangingPunct="0">
              <a:defRPr>
                <a:solidFill>
                  <a:schemeClr val="tx1"/>
                </a:solidFill>
                <a:latin typeface="Arial" charset="0"/>
              </a:defRPr>
            </a:lvl4pPr>
            <a:lvl5pPr marL="2057400" indent="-228600" algn="ctr" defTabSz="942975" eaLnBrk="0" hangingPunct="0">
              <a:defRPr>
                <a:solidFill>
                  <a:schemeClr val="tx1"/>
                </a:solidFill>
                <a:latin typeface="Arial" charset="0"/>
              </a:defRPr>
            </a:lvl5pPr>
            <a:lvl6pPr marL="2514600" indent="-228600" algn="ctr" defTabSz="942975" eaLnBrk="0" fontAlgn="base" hangingPunct="0">
              <a:spcBef>
                <a:spcPct val="0"/>
              </a:spcBef>
              <a:spcAft>
                <a:spcPct val="0"/>
              </a:spcAft>
              <a:defRPr>
                <a:solidFill>
                  <a:schemeClr val="tx1"/>
                </a:solidFill>
                <a:latin typeface="Arial" charset="0"/>
              </a:defRPr>
            </a:lvl6pPr>
            <a:lvl7pPr marL="2971800" indent="-228600" algn="ctr" defTabSz="942975" eaLnBrk="0" fontAlgn="base" hangingPunct="0">
              <a:spcBef>
                <a:spcPct val="0"/>
              </a:spcBef>
              <a:spcAft>
                <a:spcPct val="0"/>
              </a:spcAft>
              <a:defRPr>
                <a:solidFill>
                  <a:schemeClr val="tx1"/>
                </a:solidFill>
                <a:latin typeface="Arial" charset="0"/>
              </a:defRPr>
            </a:lvl7pPr>
            <a:lvl8pPr marL="3429000" indent="-228600" algn="ctr" defTabSz="942975" eaLnBrk="0" fontAlgn="base" hangingPunct="0">
              <a:spcBef>
                <a:spcPct val="0"/>
              </a:spcBef>
              <a:spcAft>
                <a:spcPct val="0"/>
              </a:spcAft>
              <a:defRPr>
                <a:solidFill>
                  <a:schemeClr val="tx1"/>
                </a:solidFill>
                <a:latin typeface="Arial" charset="0"/>
              </a:defRPr>
            </a:lvl8pPr>
            <a:lvl9pPr marL="3886200" indent="-228600" algn="ctr" defTabSz="942975" eaLnBrk="0" fontAlgn="base" hangingPunct="0">
              <a:spcBef>
                <a:spcPct val="0"/>
              </a:spcBef>
              <a:spcAft>
                <a:spcPct val="0"/>
              </a:spcAft>
              <a:defRPr>
                <a:solidFill>
                  <a:schemeClr val="tx1"/>
                </a:solidFill>
                <a:latin typeface="Arial" charset="0"/>
              </a:defRPr>
            </a:lvl9pPr>
          </a:lstStyle>
          <a:p>
            <a:pPr algn="r" eaLnBrk="1" hangingPunct="1"/>
            <a:fld id="{35C99933-81F6-4D28-93A2-E782A525377A}" type="slidenum">
              <a:rPr lang="it-IT" altLang="it-IT" smtClean="0"/>
              <a:pPr algn="r" eaLnBrk="1" hangingPunct="1"/>
              <a:t>86</a:t>
            </a:fld>
            <a:endParaRPr lang="pt-BR" altLang="it-IT" smtClean="0"/>
          </a:p>
        </p:txBody>
      </p:sp>
    </p:spTree>
    <p:extLst>
      <p:ext uri="{BB962C8B-B14F-4D97-AF65-F5344CB8AC3E}">
        <p14:creationId xmlns:p14="http://schemas.microsoft.com/office/powerpoint/2010/main" val="2696166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a:ln/>
        </p:spPr>
      </p:sp>
      <p:sp>
        <p:nvSpPr>
          <p:cNvPr id="563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563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charset="0"/>
              </a:defRPr>
            </a:lvl1pPr>
            <a:lvl2pPr marL="742950" indent="-285750" defTabSz="942975">
              <a:spcBef>
                <a:spcPct val="30000"/>
              </a:spcBef>
              <a:defRPr sz="1200">
                <a:solidFill>
                  <a:schemeClr val="tx1"/>
                </a:solidFill>
                <a:latin typeface="Arial" charset="0"/>
              </a:defRPr>
            </a:lvl2pPr>
            <a:lvl3pPr marL="1143000" indent="-228600" defTabSz="942975">
              <a:spcBef>
                <a:spcPct val="30000"/>
              </a:spcBef>
              <a:defRPr sz="1200">
                <a:solidFill>
                  <a:schemeClr val="tx1"/>
                </a:solidFill>
                <a:latin typeface="Arial" charset="0"/>
              </a:defRPr>
            </a:lvl3pPr>
            <a:lvl4pPr marL="1600200" indent="-228600" defTabSz="942975">
              <a:spcBef>
                <a:spcPct val="30000"/>
              </a:spcBef>
              <a:defRPr sz="1200">
                <a:solidFill>
                  <a:schemeClr val="tx1"/>
                </a:solidFill>
                <a:latin typeface="Arial" charset="0"/>
              </a:defRPr>
            </a:lvl4pPr>
            <a:lvl5pPr marL="2057400" indent="-228600" defTabSz="942975">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spcBef>
                <a:spcPct val="0"/>
              </a:spcBef>
            </a:pPr>
            <a:fld id="{706EC6F6-4344-4668-84A4-E76E9158F639}" type="slidenum">
              <a:rPr lang="it-IT" altLang="it-IT" sz="1300" smtClean="0"/>
              <a:pPr>
                <a:spcBef>
                  <a:spcPct val="0"/>
                </a:spcBef>
              </a:pPr>
              <a:t>9</a:t>
            </a:fld>
            <a:endParaRPr lang="pt-BR" altLang="it-IT" sz="1300" smtClean="0"/>
          </a:p>
        </p:txBody>
      </p:sp>
    </p:spTree>
    <p:extLst>
      <p:ext uri="{BB962C8B-B14F-4D97-AF65-F5344CB8AC3E}">
        <p14:creationId xmlns:p14="http://schemas.microsoft.com/office/powerpoint/2010/main" val="4037627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INAIL - C.S.A.</a:t>
            </a:r>
          </a:p>
        </p:txBody>
      </p:sp>
      <p:sp>
        <p:nvSpPr>
          <p:cNvPr id="6" name="Rectangle 6"/>
          <p:cNvSpPr>
            <a:spLocks noGrp="1" noChangeArrowheads="1"/>
          </p:cNvSpPr>
          <p:nvPr>
            <p:ph type="sldNum" sz="quarter" idx="12"/>
          </p:nvPr>
        </p:nvSpPr>
        <p:spPr>
          <a:ln/>
        </p:spPr>
        <p:txBody>
          <a:bodyPr/>
          <a:lstStyle>
            <a:lvl1pPr>
              <a:defRPr/>
            </a:lvl1pPr>
          </a:lstStyle>
          <a:p>
            <a:pPr>
              <a:defRPr/>
            </a:pPr>
            <a:fld id="{02F0B16A-82B0-4E87-BEFE-59A0656D5A92}" type="slidenum">
              <a:rPr lang="it-IT" altLang="it-IT"/>
              <a:pPr>
                <a:defRPr/>
              </a:pPr>
              <a:t>‹nº›</a:t>
            </a:fld>
            <a:endParaRPr lang="it-IT" altLang="it-IT"/>
          </a:p>
        </p:txBody>
      </p:sp>
    </p:spTree>
    <p:extLst>
      <p:ext uri="{BB962C8B-B14F-4D97-AF65-F5344CB8AC3E}">
        <p14:creationId xmlns:p14="http://schemas.microsoft.com/office/powerpoint/2010/main" val="2418311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INAIL - C.S.A.</a:t>
            </a:r>
          </a:p>
        </p:txBody>
      </p:sp>
      <p:sp>
        <p:nvSpPr>
          <p:cNvPr id="6" name="Rectangle 6"/>
          <p:cNvSpPr>
            <a:spLocks noGrp="1" noChangeArrowheads="1"/>
          </p:cNvSpPr>
          <p:nvPr>
            <p:ph type="sldNum" sz="quarter" idx="12"/>
          </p:nvPr>
        </p:nvSpPr>
        <p:spPr>
          <a:ln/>
        </p:spPr>
        <p:txBody>
          <a:bodyPr/>
          <a:lstStyle>
            <a:lvl1pPr>
              <a:defRPr/>
            </a:lvl1pPr>
          </a:lstStyle>
          <a:p>
            <a:pPr>
              <a:defRPr/>
            </a:pPr>
            <a:fld id="{52BB0930-D305-4930-ADDD-5ED9B622505B}" type="slidenum">
              <a:rPr lang="it-IT" altLang="it-IT"/>
              <a:pPr>
                <a:defRPr/>
              </a:pPr>
              <a:t>‹nº›</a:t>
            </a:fld>
            <a:endParaRPr lang="it-IT" altLang="it-IT"/>
          </a:p>
        </p:txBody>
      </p:sp>
    </p:spTree>
    <p:extLst>
      <p:ext uri="{BB962C8B-B14F-4D97-AF65-F5344CB8AC3E}">
        <p14:creationId xmlns:p14="http://schemas.microsoft.com/office/powerpoint/2010/main" val="415307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INAIL - C.S.A.</a:t>
            </a:r>
          </a:p>
        </p:txBody>
      </p:sp>
      <p:sp>
        <p:nvSpPr>
          <p:cNvPr id="6" name="Rectangle 6"/>
          <p:cNvSpPr>
            <a:spLocks noGrp="1" noChangeArrowheads="1"/>
          </p:cNvSpPr>
          <p:nvPr>
            <p:ph type="sldNum" sz="quarter" idx="12"/>
          </p:nvPr>
        </p:nvSpPr>
        <p:spPr>
          <a:ln/>
        </p:spPr>
        <p:txBody>
          <a:bodyPr/>
          <a:lstStyle>
            <a:lvl1pPr>
              <a:defRPr/>
            </a:lvl1pPr>
          </a:lstStyle>
          <a:p>
            <a:pPr>
              <a:defRPr/>
            </a:pPr>
            <a:fld id="{5B916B60-F000-424F-B452-4847931264B5}" type="slidenum">
              <a:rPr lang="it-IT" altLang="it-IT"/>
              <a:pPr>
                <a:defRPr/>
              </a:pPr>
              <a:t>‹nº›</a:t>
            </a:fld>
            <a:endParaRPr lang="it-IT" altLang="it-IT"/>
          </a:p>
        </p:txBody>
      </p:sp>
    </p:spTree>
    <p:extLst>
      <p:ext uri="{BB962C8B-B14F-4D97-AF65-F5344CB8AC3E}">
        <p14:creationId xmlns:p14="http://schemas.microsoft.com/office/powerpoint/2010/main" val="3346979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4"/>
          <p:cNvSpPr>
            <a:spLocks noGrp="1" noChangeArrowheads="1"/>
          </p:cNvSpPr>
          <p:nvPr>
            <p:ph type="dt" sz="half" idx="10"/>
          </p:nvPr>
        </p:nvSpPr>
        <p:spPr>
          <a:ln/>
        </p:spPr>
        <p:txBody>
          <a:bodyPr/>
          <a:lstStyle>
            <a:lvl1pPr>
              <a:defRPr/>
            </a:lvl1pPr>
          </a:lstStyle>
          <a:p>
            <a:pPr>
              <a:defRPr/>
            </a:pPr>
            <a:endParaRPr lang="it-IT"/>
          </a:p>
        </p:txBody>
      </p:sp>
      <p:sp>
        <p:nvSpPr>
          <p:cNvPr id="7" name="Rectangle 5"/>
          <p:cNvSpPr>
            <a:spLocks noGrp="1" noChangeArrowheads="1"/>
          </p:cNvSpPr>
          <p:nvPr>
            <p:ph type="ftr" sz="quarter" idx="11"/>
          </p:nvPr>
        </p:nvSpPr>
        <p:spPr>
          <a:ln/>
        </p:spPr>
        <p:txBody>
          <a:bodyPr/>
          <a:lstStyle>
            <a:lvl1pPr>
              <a:defRPr/>
            </a:lvl1pPr>
          </a:lstStyle>
          <a:p>
            <a:pPr>
              <a:defRPr/>
            </a:pPr>
            <a:r>
              <a:rPr lang="it-IT"/>
              <a:t>INAIL - C.S.A.</a:t>
            </a:r>
          </a:p>
        </p:txBody>
      </p:sp>
      <p:sp>
        <p:nvSpPr>
          <p:cNvPr id="8" name="Rectangle 6"/>
          <p:cNvSpPr>
            <a:spLocks noGrp="1" noChangeArrowheads="1"/>
          </p:cNvSpPr>
          <p:nvPr>
            <p:ph type="sldNum" sz="quarter" idx="12"/>
          </p:nvPr>
        </p:nvSpPr>
        <p:spPr>
          <a:ln/>
        </p:spPr>
        <p:txBody>
          <a:bodyPr/>
          <a:lstStyle>
            <a:lvl1pPr>
              <a:defRPr/>
            </a:lvl1pPr>
          </a:lstStyle>
          <a:p>
            <a:pPr>
              <a:defRPr/>
            </a:pPr>
            <a:fld id="{4F6DA102-42D4-4E90-A6E0-325BAF6C1C1D}" type="slidenum">
              <a:rPr lang="it-IT" altLang="it-IT"/>
              <a:pPr>
                <a:defRPr/>
              </a:pPr>
              <a:t>‹nº›</a:t>
            </a:fld>
            <a:endParaRPr lang="it-IT" altLang="it-IT"/>
          </a:p>
        </p:txBody>
      </p:sp>
    </p:spTree>
    <p:extLst>
      <p:ext uri="{BB962C8B-B14F-4D97-AF65-F5344CB8AC3E}">
        <p14:creationId xmlns:p14="http://schemas.microsoft.com/office/powerpoint/2010/main" val="3232284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INAIL - C.S.A.</a:t>
            </a:r>
          </a:p>
        </p:txBody>
      </p:sp>
      <p:sp>
        <p:nvSpPr>
          <p:cNvPr id="7" name="Rectangle 6"/>
          <p:cNvSpPr>
            <a:spLocks noGrp="1" noChangeArrowheads="1"/>
          </p:cNvSpPr>
          <p:nvPr>
            <p:ph type="sldNum" sz="quarter" idx="12"/>
          </p:nvPr>
        </p:nvSpPr>
        <p:spPr>
          <a:ln/>
        </p:spPr>
        <p:txBody>
          <a:bodyPr/>
          <a:lstStyle>
            <a:lvl1pPr>
              <a:defRPr/>
            </a:lvl1pPr>
          </a:lstStyle>
          <a:p>
            <a:pPr>
              <a:defRPr/>
            </a:pPr>
            <a:fld id="{05E4D8E8-1AF4-4EB8-92A9-72103F986DA5}" type="slidenum">
              <a:rPr lang="it-IT" altLang="it-IT"/>
              <a:pPr>
                <a:defRPr/>
              </a:pPr>
              <a:t>‹nº›</a:t>
            </a:fld>
            <a:endParaRPr lang="it-IT" altLang="it-IT"/>
          </a:p>
        </p:txBody>
      </p:sp>
    </p:spTree>
    <p:extLst>
      <p:ext uri="{BB962C8B-B14F-4D97-AF65-F5344CB8AC3E}">
        <p14:creationId xmlns:p14="http://schemas.microsoft.com/office/powerpoint/2010/main" val="1645664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r>
              <a:rPr lang="it-IT"/>
              <a:t>INAIL - C.S.A.</a:t>
            </a:r>
          </a:p>
        </p:txBody>
      </p:sp>
      <p:sp>
        <p:nvSpPr>
          <p:cNvPr id="5" name="Rectangle 6"/>
          <p:cNvSpPr>
            <a:spLocks noGrp="1" noChangeArrowheads="1"/>
          </p:cNvSpPr>
          <p:nvPr>
            <p:ph type="sldNum" sz="quarter" idx="12"/>
          </p:nvPr>
        </p:nvSpPr>
        <p:spPr>
          <a:ln/>
        </p:spPr>
        <p:txBody>
          <a:bodyPr/>
          <a:lstStyle>
            <a:lvl1pPr>
              <a:defRPr/>
            </a:lvl1pPr>
          </a:lstStyle>
          <a:p>
            <a:pPr>
              <a:defRPr/>
            </a:pPr>
            <a:fld id="{97D728D8-3E7C-47CE-8531-253A2A7C8661}" type="slidenum">
              <a:rPr lang="it-IT" altLang="it-IT"/>
              <a:pPr>
                <a:defRPr/>
              </a:pPr>
              <a:t>‹nº›</a:t>
            </a:fld>
            <a:endParaRPr lang="it-IT" altLang="it-IT"/>
          </a:p>
        </p:txBody>
      </p:sp>
    </p:spTree>
    <p:extLst>
      <p:ext uri="{BB962C8B-B14F-4D97-AF65-F5344CB8AC3E}">
        <p14:creationId xmlns:p14="http://schemas.microsoft.com/office/powerpoint/2010/main" val="455414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INAIL - C.S.A.</a:t>
            </a:r>
          </a:p>
        </p:txBody>
      </p:sp>
      <p:sp>
        <p:nvSpPr>
          <p:cNvPr id="6" name="Rectangle 6"/>
          <p:cNvSpPr>
            <a:spLocks noGrp="1" noChangeArrowheads="1"/>
          </p:cNvSpPr>
          <p:nvPr>
            <p:ph type="sldNum" sz="quarter" idx="12"/>
          </p:nvPr>
        </p:nvSpPr>
        <p:spPr>
          <a:ln/>
        </p:spPr>
        <p:txBody>
          <a:bodyPr/>
          <a:lstStyle>
            <a:lvl1pPr>
              <a:defRPr/>
            </a:lvl1pPr>
          </a:lstStyle>
          <a:p>
            <a:pPr>
              <a:defRPr/>
            </a:pPr>
            <a:fld id="{8E7C1FD6-9518-4759-BDB2-A7D2F35977C5}" type="slidenum">
              <a:rPr lang="it-IT" altLang="it-IT"/>
              <a:pPr>
                <a:defRPr/>
              </a:pPr>
              <a:t>‹nº›</a:t>
            </a:fld>
            <a:endParaRPr lang="it-IT" altLang="it-IT"/>
          </a:p>
        </p:txBody>
      </p:sp>
    </p:spTree>
    <p:extLst>
      <p:ext uri="{BB962C8B-B14F-4D97-AF65-F5344CB8AC3E}">
        <p14:creationId xmlns:p14="http://schemas.microsoft.com/office/powerpoint/2010/main" val="4219589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4"/>
          <p:cNvSpPr>
            <a:spLocks noGrp="1" noChangeArrowheads="1"/>
          </p:cNvSpPr>
          <p:nvPr>
            <p:ph type="dt" sz="half" idx="10"/>
          </p:nvPr>
        </p:nvSpPr>
        <p:spPr>
          <a:ln/>
        </p:spPr>
        <p:txBody>
          <a:bodyPr/>
          <a:lstStyle>
            <a:lvl1pPr>
              <a:defRPr/>
            </a:lvl1pPr>
          </a:lstStyle>
          <a:p>
            <a:pPr>
              <a:defRPr/>
            </a:pPr>
            <a:endParaRPr lang="it-IT"/>
          </a:p>
        </p:txBody>
      </p:sp>
      <p:sp>
        <p:nvSpPr>
          <p:cNvPr id="7" name="Rectangle 5"/>
          <p:cNvSpPr>
            <a:spLocks noGrp="1" noChangeArrowheads="1"/>
          </p:cNvSpPr>
          <p:nvPr>
            <p:ph type="ftr" sz="quarter" idx="11"/>
          </p:nvPr>
        </p:nvSpPr>
        <p:spPr>
          <a:ln/>
        </p:spPr>
        <p:txBody>
          <a:bodyPr/>
          <a:lstStyle>
            <a:lvl1pPr>
              <a:defRPr/>
            </a:lvl1pPr>
          </a:lstStyle>
          <a:p>
            <a:pPr>
              <a:defRPr/>
            </a:pPr>
            <a:r>
              <a:rPr lang="it-IT"/>
              <a:t>INAIL - C.S.A.</a:t>
            </a:r>
          </a:p>
        </p:txBody>
      </p:sp>
      <p:sp>
        <p:nvSpPr>
          <p:cNvPr id="8" name="Rectangle 6"/>
          <p:cNvSpPr>
            <a:spLocks noGrp="1" noChangeArrowheads="1"/>
          </p:cNvSpPr>
          <p:nvPr>
            <p:ph type="sldNum" sz="quarter" idx="12"/>
          </p:nvPr>
        </p:nvSpPr>
        <p:spPr>
          <a:ln/>
        </p:spPr>
        <p:txBody>
          <a:bodyPr/>
          <a:lstStyle>
            <a:lvl1pPr>
              <a:defRPr/>
            </a:lvl1pPr>
          </a:lstStyle>
          <a:p>
            <a:pPr>
              <a:defRPr/>
            </a:pPr>
            <a:fld id="{9405CFD5-CD42-4CF1-AABD-BF79BE79FD8D}" type="slidenum">
              <a:rPr lang="it-IT" altLang="it-IT"/>
              <a:pPr>
                <a:defRPr/>
              </a:pPr>
              <a:t>‹nº›</a:t>
            </a:fld>
            <a:endParaRPr lang="it-IT" altLang="it-IT"/>
          </a:p>
        </p:txBody>
      </p:sp>
    </p:spTree>
    <p:extLst>
      <p:ext uri="{BB962C8B-B14F-4D97-AF65-F5344CB8AC3E}">
        <p14:creationId xmlns:p14="http://schemas.microsoft.com/office/powerpoint/2010/main" val="3558903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Rectangle 4"/>
          <p:cNvSpPr>
            <a:spLocks noGrp="1" noChangeArrowheads="1"/>
          </p:cNvSpPr>
          <p:nvPr>
            <p:ph type="dt" sz="half" idx="10"/>
          </p:nvPr>
        </p:nvSpPr>
        <p:spPr/>
        <p:txBody>
          <a:bodyPr/>
          <a:lstStyle>
            <a:lvl1pPr>
              <a:defRPr/>
            </a:lvl1pPr>
          </a:lstStyle>
          <a:p>
            <a:pPr>
              <a:defRPr/>
            </a:pPr>
            <a:endParaRPr lang="it-IT"/>
          </a:p>
        </p:txBody>
      </p:sp>
      <p:sp>
        <p:nvSpPr>
          <p:cNvPr id="5" name="Rectangle 5"/>
          <p:cNvSpPr>
            <a:spLocks noGrp="1" noChangeArrowheads="1"/>
          </p:cNvSpPr>
          <p:nvPr>
            <p:ph type="ftr" sz="quarter" idx="11"/>
          </p:nvPr>
        </p:nvSpPr>
        <p:spPr/>
        <p:txBody>
          <a:bodyPr/>
          <a:lstStyle>
            <a:lvl1pPr>
              <a:defRPr/>
            </a:lvl1pPr>
          </a:lstStyle>
          <a:p>
            <a:pPr>
              <a:defRPr/>
            </a:pPr>
            <a:r>
              <a:rPr lang="it-IT"/>
              <a:t>INAIL - C.S.A.</a:t>
            </a:r>
          </a:p>
        </p:txBody>
      </p:sp>
      <p:sp>
        <p:nvSpPr>
          <p:cNvPr id="6" name="Rectangle 6"/>
          <p:cNvSpPr>
            <a:spLocks noGrp="1" noChangeArrowheads="1"/>
          </p:cNvSpPr>
          <p:nvPr>
            <p:ph type="sldNum" sz="quarter" idx="12"/>
          </p:nvPr>
        </p:nvSpPr>
        <p:spPr/>
        <p:txBody>
          <a:bodyPr/>
          <a:lstStyle>
            <a:lvl1pPr>
              <a:defRPr/>
            </a:lvl1pPr>
          </a:lstStyle>
          <a:p>
            <a:pPr>
              <a:defRPr/>
            </a:pPr>
            <a:fld id="{F5B7A1E3-7C5B-4B52-95FA-6844D44D5890}" type="slidenum">
              <a:rPr lang="it-IT" altLang="it-IT"/>
              <a:pPr>
                <a:defRPr/>
              </a:pPr>
              <a:t>‹nº›</a:t>
            </a:fld>
            <a:r>
              <a:rPr lang="it-IT" altLang="it-IT"/>
              <a:t> </a:t>
            </a:r>
            <a:fld id="{C77358C2-6A1A-4B50-A144-048280A7B733}" type="slidenum">
              <a:rPr lang="it-IT" altLang="it-IT"/>
              <a:pPr>
                <a:defRPr/>
              </a:pPr>
              <a:t>‹nº›</a:t>
            </a:fld>
            <a:endParaRPr lang="it-IT" altLang="it-IT"/>
          </a:p>
        </p:txBody>
      </p:sp>
    </p:spTree>
    <p:extLst>
      <p:ext uri="{BB962C8B-B14F-4D97-AF65-F5344CB8AC3E}">
        <p14:creationId xmlns:p14="http://schemas.microsoft.com/office/powerpoint/2010/main" val="1873119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INAIL - C.S.A.</a:t>
            </a:r>
          </a:p>
        </p:txBody>
      </p:sp>
      <p:sp>
        <p:nvSpPr>
          <p:cNvPr id="6" name="Rectangle 6"/>
          <p:cNvSpPr>
            <a:spLocks noGrp="1" noChangeArrowheads="1"/>
          </p:cNvSpPr>
          <p:nvPr>
            <p:ph type="sldNum" sz="quarter" idx="12"/>
          </p:nvPr>
        </p:nvSpPr>
        <p:spPr>
          <a:ln/>
        </p:spPr>
        <p:txBody>
          <a:bodyPr/>
          <a:lstStyle>
            <a:lvl1pPr>
              <a:defRPr/>
            </a:lvl1pPr>
          </a:lstStyle>
          <a:p>
            <a:pPr>
              <a:defRPr/>
            </a:pPr>
            <a:fld id="{A8149EB6-BF88-4871-8686-A92E46A54194}" type="slidenum">
              <a:rPr lang="it-IT" altLang="it-IT"/>
              <a:pPr>
                <a:defRPr/>
              </a:pPr>
              <a:t>‹nº›</a:t>
            </a:fld>
            <a:endParaRPr lang="it-IT" altLang="it-IT"/>
          </a:p>
        </p:txBody>
      </p:sp>
    </p:spTree>
    <p:extLst>
      <p:ext uri="{BB962C8B-B14F-4D97-AF65-F5344CB8AC3E}">
        <p14:creationId xmlns:p14="http://schemas.microsoft.com/office/powerpoint/2010/main" val="1584254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INAIL - C.S.A.</a:t>
            </a:r>
          </a:p>
        </p:txBody>
      </p:sp>
      <p:sp>
        <p:nvSpPr>
          <p:cNvPr id="7" name="Rectangle 6"/>
          <p:cNvSpPr>
            <a:spLocks noGrp="1" noChangeArrowheads="1"/>
          </p:cNvSpPr>
          <p:nvPr>
            <p:ph type="sldNum" sz="quarter" idx="12"/>
          </p:nvPr>
        </p:nvSpPr>
        <p:spPr>
          <a:ln/>
        </p:spPr>
        <p:txBody>
          <a:bodyPr/>
          <a:lstStyle>
            <a:lvl1pPr>
              <a:defRPr/>
            </a:lvl1pPr>
          </a:lstStyle>
          <a:p>
            <a:pPr>
              <a:defRPr/>
            </a:pPr>
            <a:fld id="{2F91B8CB-ABD0-46E4-B016-011D86A2C3BD}" type="slidenum">
              <a:rPr lang="it-IT" altLang="it-IT"/>
              <a:pPr>
                <a:defRPr/>
              </a:pPr>
              <a:t>‹nº›</a:t>
            </a:fld>
            <a:endParaRPr lang="it-IT" altLang="it-IT"/>
          </a:p>
        </p:txBody>
      </p:sp>
    </p:spTree>
    <p:extLst>
      <p:ext uri="{BB962C8B-B14F-4D97-AF65-F5344CB8AC3E}">
        <p14:creationId xmlns:p14="http://schemas.microsoft.com/office/powerpoint/2010/main" val="1313552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r>
              <a:rPr lang="it-IT"/>
              <a:t>INAIL - C.S.A.</a:t>
            </a:r>
          </a:p>
        </p:txBody>
      </p:sp>
      <p:sp>
        <p:nvSpPr>
          <p:cNvPr id="9" name="Rectangle 6"/>
          <p:cNvSpPr>
            <a:spLocks noGrp="1" noChangeArrowheads="1"/>
          </p:cNvSpPr>
          <p:nvPr>
            <p:ph type="sldNum" sz="quarter" idx="12"/>
          </p:nvPr>
        </p:nvSpPr>
        <p:spPr>
          <a:ln/>
        </p:spPr>
        <p:txBody>
          <a:bodyPr/>
          <a:lstStyle>
            <a:lvl1pPr>
              <a:defRPr/>
            </a:lvl1pPr>
          </a:lstStyle>
          <a:p>
            <a:pPr>
              <a:defRPr/>
            </a:pPr>
            <a:fld id="{EFB9C671-F02D-424B-AF55-5B61296752DD}" type="slidenum">
              <a:rPr lang="it-IT" altLang="it-IT"/>
              <a:pPr>
                <a:defRPr/>
              </a:pPr>
              <a:t>‹nº›</a:t>
            </a:fld>
            <a:endParaRPr lang="it-IT" altLang="it-IT"/>
          </a:p>
        </p:txBody>
      </p:sp>
    </p:spTree>
    <p:extLst>
      <p:ext uri="{BB962C8B-B14F-4D97-AF65-F5344CB8AC3E}">
        <p14:creationId xmlns:p14="http://schemas.microsoft.com/office/powerpoint/2010/main" val="1705911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r>
              <a:rPr lang="it-IT"/>
              <a:t>INAIL - C.S.A.</a:t>
            </a:r>
          </a:p>
        </p:txBody>
      </p:sp>
      <p:sp>
        <p:nvSpPr>
          <p:cNvPr id="5" name="Rectangle 6"/>
          <p:cNvSpPr>
            <a:spLocks noGrp="1" noChangeArrowheads="1"/>
          </p:cNvSpPr>
          <p:nvPr>
            <p:ph type="sldNum" sz="quarter" idx="12"/>
          </p:nvPr>
        </p:nvSpPr>
        <p:spPr>
          <a:ln/>
        </p:spPr>
        <p:txBody>
          <a:bodyPr/>
          <a:lstStyle>
            <a:lvl1pPr>
              <a:defRPr/>
            </a:lvl1pPr>
          </a:lstStyle>
          <a:p>
            <a:pPr>
              <a:defRPr/>
            </a:pPr>
            <a:fld id="{2922C8A2-EE6B-49B7-BCF0-C68715217E3A}" type="slidenum">
              <a:rPr lang="it-IT" altLang="it-IT"/>
              <a:pPr>
                <a:defRPr/>
              </a:pPr>
              <a:t>‹nº›</a:t>
            </a:fld>
            <a:endParaRPr lang="it-IT" altLang="it-IT"/>
          </a:p>
        </p:txBody>
      </p:sp>
    </p:spTree>
    <p:extLst>
      <p:ext uri="{BB962C8B-B14F-4D97-AF65-F5344CB8AC3E}">
        <p14:creationId xmlns:p14="http://schemas.microsoft.com/office/powerpoint/2010/main" val="260210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r>
              <a:rPr lang="it-IT"/>
              <a:t>INAIL - C.S.A.</a:t>
            </a:r>
          </a:p>
        </p:txBody>
      </p:sp>
      <p:sp>
        <p:nvSpPr>
          <p:cNvPr id="4" name="Rectangle 6"/>
          <p:cNvSpPr>
            <a:spLocks noGrp="1" noChangeArrowheads="1"/>
          </p:cNvSpPr>
          <p:nvPr>
            <p:ph type="sldNum" sz="quarter" idx="12"/>
          </p:nvPr>
        </p:nvSpPr>
        <p:spPr>
          <a:ln/>
        </p:spPr>
        <p:txBody>
          <a:bodyPr/>
          <a:lstStyle>
            <a:lvl1pPr>
              <a:defRPr/>
            </a:lvl1pPr>
          </a:lstStyle>
          <a:p>
            <a:pPr>
              <a:defRPr/>
            </a:pPr>
            <a:fld id="{93BA6069-13DE-4C6D-8C9E-00288C43BE73}" type="slidenum">
              <a:rPr lang="it-IT" altLang="it-IT"/>
              <a:pPr>
                <a:defRPr/>
              </a:pPr>
              <a:t>‹nº›</a:t>
            </a:fld>
            <a:endParaRPr lang="it-IT" altLang="it-IT"/>
          </a:p>
        </p:txBody>
      </p:sp>
    </p:spTree>
    <p:extLst>
      <p:ext uri="{BB962C8B-B14F-4D97-AF65-F5344CB8AC3E}">
        <p14:creationId xmlns:p14="http://schemas.microsoft.com/office/powerpoint/2010/main" val="2743909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INAIL - C.S.A.</a:t>
            </a:r>
          </a:p>
        </p:txBody>
      </p:sp>
      <p:sp>
        <p:nvSpPr>
          <p:cNvPr id="7" name="Rectangle 6"/>
          <p:cNvSpPr>
            <a:spLocks noGrp="1" noChangeArrowheads="1"/>
          </p:cNvSpPr>
          <p:nvPr>
            <p:ph type="sldNum" sz="quarter" idx="12"/>
          </p:nvPr>
        </p:nvSpPr>
        <p:spPr>
          <a:ln/>
        </p:spPr>
        <p:txBody>
          <a:bodyPr/>
          <a:lstStyle>
            <a:lvl1pPr>
              <a:defRPr/>
            </a:lvl1pPr>
          </a:lstStyle>
          <a:p>
            <a:pPr>
              <a:defRPr/>
            </a:pPr>
            <a:fld id="{D00D3424-C94F-45EC-8EFC-A5568E153B8F}" type="slidenum">
              <a:rPr lang="it-IT" altLang="it-IT"/>
              <a:pPr>
                <a:defRPr/>
              </a:pPr>
              <a:t>‹nº›</a:t>
            </a:fld>
            <a:endParaRPr lang="it-IT" altLang="it-IT"/>
          </a:p>
        </p:txBody>
      </p:sp>
    </p:spTree>
    <p:extLst>
      <p:ext uri="{BB962C8B-B14F-4D97-AF65-F5344CB8AC3E}">
        <p14:creationId xmlns:p14="http://schemas.microsoft.com/office/powerpoint/2010/main" val="2891993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INAIL - C.S.A.</a:t>
            </a:r>
          </a:p>
        </p:txBody>
      </p:sp>
      <p:sp>
        <p:nvSpPr>
          <p:cNvPr id="7" name="Rectangle 6"/>
          <p:cNvSpPr>
            <a:spLocks noGrp="1" noChangeArrowheads="1"/>
          </p:cNvSpPr>
          <p:nvPr>
            <p:ph type="sldNum" sz="quarter" idx="12"/>
          </p:nvPr>
        </p:nvSpPr>
        <p:spPr>
          <a:ln/>
        </p:spPr>
        <p:txBody>
          <a:bodyPr/>
          <a:lstStyle>
            <a:lvl1pPr>
              <a:defRPr/>
            </a:lvl1pPr>
          </a:lstStyle>
          <a:p>
            <a:pPr>
              <a:defRPr/>
            </a:pPr>
            <a:fld id="{F41D9851-AF8B-45A4-9644-B608984DE768}" type="slidenum">
              <a:rPr lang="it-IT" altLang="it-IT"/>
              <a:pPr>
                <a:defRPr/>
              </a:pPr>
              <a:t>‹nº›</a:t>
            </a:fld>
            <a:endParaRPr lang="it-IT" altLang="it-IT"/>
          </a:p>
        </p:txBody>
      </p:sp>
    </p:spTree>
    <p:extLst>
      <p:ext uri="{BB962C8B-B14F-4D97-AF65-F5344CB8AC3E}">
        <p14:creationId xmlns:p14="http://schemas.microsoft.com/office/powerpoint/2010/main" val="389639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59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cs typeface="+mn-cs"/>
              </a:defRPr>
            </a:lvl1pPr>
          </a:lstStyle>
          <a:p>
            <a:pPr>
              <a:defRPr/>
            </a:pPr>
            <a:endParaRPr lang="it-IT"/>
          </a:p>
        </p:txBody>
      </p:sp>
      <p:sp>
        <p:nvSpPr>
          <p:cNvPr id="159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r>
              <a:rPr lang="it-IT"/>
              <a:t>INAIL - C.S.A.</a:t>
            </a:r>
          </a:p>
        </p:txBody>
      </p:sp>
      <p:sp>
        <p:nvSpPr>
          <p:cNvPr id="159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A8E4AC7-C7AA-4B43-8C72-0B67359123F9}" type="slidenum">
              <a:rPr lang="it-IT" altLang="it-IT"/>
              <a:pPr>
                <a:defRPr/>
              </a:pPr>
              <a:t>‹nº›</a:t>
            </a:fld>
            <a:endParaRPr lang="it-IT" altLang="it-IT"/>
          </a:p>
        </p:txBody>
      </p:sp>
    </p:spTree>
  </p:cSld>
  <p:clrMap bg1="lt1" tx1="dk1" bg2="lt2" tx2="dk2" accent1="accent1" accent2="accent2" accent3="accent3" accent4="accent4" accent5="accent5" accent6="accent6" hlink="hlink" folHlink="folHlink"/>
  <p:sldLayoutIdLst>
    <p:sldLayoutId id="2147484007" r:id="rId1"/>
    <p:sldLayoutId id="2147484022"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 id="2147484018" r:id="rId13"/>
    <p:sldLayoutId id="2147484019" r:id="rId14"/>
    <p:sldLayoutId id="2147484020" r:id="rId15"/>
    <p:sldLayoutId id="2147484021"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2.png"/><Relationship Id="rId12"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6.bin"/><Relationship Id="rId5" Type="http://schemas.openxmlformats.org/officeDocument/2006/relationships/image" Target="../media/image1.png"/><Relationship Id="rId10" Type="http://schemas.openxmlformats.org/officeDocument/2006/relationships/oleObject" Target="../embeddings/oleObject5.bin"/><Relationship Id="rId4" Type="http://schemas.openxmlformats.org/officeDocument/2006/relationships/oleObject" Target="../embeddings/oleObject1.bin"/><Relationship Id="rId9" Type="http://schemas.openxmlformats.org/officeDocument/2006/relationships/oleObject" Target="../embeddings/oleObject4.bin"/></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6.bin"/><Relationship Id="rId13" Type="http://schemas.openxmlformats.org/officeDocument/2006/relationships/image" Target="../media/image4.png"/><Relationship Id="rId3" Type="http://schemas.openxmlformats.org/officeDocument/2006/relationships/notesSlide" Target="../notesSlides/notesSlide10.xml"/><Relationship Id="rId7" Type="http://schemas.openxmlformats.org/officeDocument/2006/relationships/image" Target="../media/image2.png"/><Relationship Id="rId12"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65.bin"/><Relationship Id="rId11" Type="http://schemas.openxmlformats.org/officeDocument/2006/relationships/oleObject" Target="../embeddings/oleObject69.bin"/><Relationship Id="rId5" Type="http://schemas.openxmlformats.org/officeDocument/2006/relationships/image" Target="../media/image1.png"/><Relationship Id="rId10" Type="http://schemas.openxmlformats.org/officeDocument/2006/relationships/oleObject" Target="../embeddings/oleObject68.bin"/><Relationship Id="rId4" Type="http://schemas.openxmlformats.org/officeDocument/2006/relationships/oleObject" Target="../embeddings/oleObject64.bin"/><Relationship Id="rId9" Type="http://schemas.openxmlformats.org/officeDocument/2006/relationships/oleObject" Target="../embeddings/oleObject67.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image" Target="../media/image4.png"/><Relationship Id="rId3" Type="http://schemas.openxmlformats.org/officeDocument/2006/relationships/notesSlide" Target="../notesSlides/notesSlide11.xml"/><Relationship Id="rId7" Type="http://schemas.openxmlformats.org/officeDocument/2006/relationships/image" Target="../media/image2.png"/><Relationship Id="rId12"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72.bin"/><Relationship Id="rId11" Type="http://schemas.openxmlformats.org/officeDocument/2006/relationships/oleObject" Target="../embeddings/oleObject76.bin"/><Relationship Id="rId5" Type="http://schemas.openxmlformats.org/officeDocument/2006/relationships/image" Target="../media/image1.png"/><Relationship Id="rId10" Type="http://schemas.openxmlformats.org/officeDocument/2006/relationships/oleObject" Target="../embeddings/oleObject75.bin"/><Relationship Id="rId4" Type="http://schemas.openxmlformats.org/officeDocument/2006/relationships/oleObject" Target="../embeddings/oleObject71.bin"/><Relationship Id="rId9" Type="http://schemas.openxmlformats.org/officeDocument/2006/relationships/oleObject" Target="../embeddings/oleObject74.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80.bin"/><Relationship Id="rId13" Type="http://schemas.openxmlformats.org/officeDocument/2006/relationships/image" Target="../media/image4.png"/><Relationship Id="rId3" Type="http://schemas.openxmlformats.org/officeDocument/2006/relationships/notesSlide" Target="../notesSlides/notesSlide12.xml"/><Relationship Id="rId7" Type="http://schemas.openxmlformats.org/officeDocument/2006/relationships/image" Target="../media/image2.png"/><Relationship Id="rId12"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79.bin"/><Relationship Id="rId11" Type="http://schemas.openxmlformats.org/officeDocument/2006/relationships/oleObject" Target="../embeddings/oleObject83.bin"/><Relationship Id="rId5" Type="http://schemas.openxmlformats.org/officeDocument/2006/relationships/image" Target="../media/image1.png"/><Relationship Id="rId10" Type="http://schemas.openxmlformats.org/officeDocument/2006/relationships/oleObject" Target="../embeddings/oleObject82.bin"/><Relationship Id="rId4" Type="http://schemas.openxmlformats.org/officeDocument/2006/relationships/oleObject" Target="../embeddings/oleObject78.bin"/><Relationship Id="rId9" Type="http://schemas.openxmlformats.org/officeDocument/2006/relationships/oleObject" Target="../embeddings/oleObject81.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87.bin"/><Relationship Id="rId13" Type="http://schemas.openxmlformats.org/officeDocument/2006/relationships/image" Target="../media/image4.png"/><Relationship Id="rId3" Type="http://schemas.openxmlformats.org/officeDocument/2006/relationships/notesSlide" Target="../notesSlides/notesSlide13.xml"/><Relationship Id="rId7" Type="http://schemas.openxmlformats.org/officeDocument/2006/relationships/image" Target="../media/image2.png"/><Relationship Id="rId12"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86.bin"/><Relationship Id="rId11" Type="http://schemas.openxmlformats.org/officeDocument/2006/relationships/oleObject" Target="../embeddings/oleObject90.bin"/><Relationship Id="rId5" Type="http://schemas.openxmlformats.org/officeDocument/2006/relationships/image" Target="../media/image1.png"/><Relationship Id="rId10" Type="http://schemas.openxmlformats.org/officeDocument/2006/relationships/oleObject" Target="../embeddings/oleObject89.bin"/><Relationship Id="rId4" Type="http://schemas.openxmlformats.org/officeDocument/2006/relationships/oleObject" Target="../embeddings/oleObject85.bin"/><Relationship Id="rId9" Type="http://schemas.openxmlformats.org/officeDocument/2006/relationships/oleObject" Target="../embeddings/oleObject88.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94.bin"/><Relationship Id="rId13" Type="http://schemas.openxmlformats.org/officeDocument/2006/relationships/image" Target="../media/image4.png"/><Relationship Id="rId3" Type="http://schemas.openxmlformats.org/officeDocument/2006/relationships/notesSlide" Target="../notesSlides/notesSlide14.xml"/><Relationship Id="rId7" Type="http://schemas.openxmlformats.org/officeDocument/2006/relationships/image" Target="../media/image2.png"/><Relationship Id="rId12" Type="http://schemas.openxmlformats.org/officeDocument/2006/relationships/oleObject" Target="../embeddings/oleObject98.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93.bin"/><Relationship Id="rId11" Type="http://schemas.openxmlformats.org/officeDocument/2006/relationships/oleObject" Target="../embeddings/oleObject97.bin"/><Relationship Id="rId5" Type="http://schemas.openxmlformats.org/officeDocument/2006/relationships/image" Target="../media/image1.png"/><Relationship Id="rId10" Type="http://schemas.openxmlformats.org/officeDocument/2006/relationships/oleObject" Target="../embeddings/oleObject96.bin"/><Relationship Id="rId4" Type="http://schemas.openxmlformats.org/officeDocument/2006/relationships/oleObject" Target="../embeddings/oleObject92.bin"/><Relationship Id="rId9" Type="http://schemas.openxmlformats.org/officeDocument/2006/relationships/oleObject" Target="../embeddings/oleObject95.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01.bin"/><Relationship Id="rId13" Type="http://schemas.openxmlformats.org/officeDocument/2006/relationships/image" Target="../media/image4.png"/><Relationship Id="rId3" Type="http://schemas.openxmlformats.org/officeDocument/2006/relationships/notesSlide" Target="../notesSlides/notesSlide15.xml"/><Relationship Id="rId7" Type="http://schemas.openxmlformats.org/officeDocument/2006/relationships/image" Target="../media/image2.png"/><Relationship Id="rId12" Type="http://schemas.openxmlformats.org/officeDocument/2006/relationships/oleObject" Target="../embeddings/oleObject105.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100.bin"/><Relationship Id="rId11" Type="http://schemas.openxmlformats.org/officeDocument/2006/relationships/oleObject" Target="../embeddings/oleObject104.bin"/><Relationship Id="rId5" Type="http://schemas.openxmlformats.org/officeDocument/2006/relationships/image" Target="../media/image1.png"/><Relationship Id="rId10" Type="http://schemas.openxmlformats.org/officeDocument/2006/relationships/oleObject" Target="../embeddings/oleObject103.bin"/><Relationship Id="rId4" Type="http://schemas.openxmlformats.org/officeDocument/2006/relationships/oleObject" Target="../embeddings/oleObject99.bin"/><Relationship Id="rId9" Type="http://schemas.openxmlformats.org/officeDocument/2006/relationships/oleObject" Target="../embeddings/oleObject102.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08.bin"/><Relationship Id="rId13" Type="http://schemas.openxmlformats.org/officeDocument/2006/relationships/image" Target="../media/image4.png"/><Relationship Id="rId3" Type="http://schemas.openxmlformats.org/officeDocument/2006/relationships/notesSlide" Target="../notesSlides/notesSlide16.xml"/><Relationship Id="rId7" Type="http://schemas.openxmlformats.org/officeDocument/2006/relationships/image" Target="../media/image2.png"/><Relationship Id="rId12" Type="http://schemas.openxmlformats.org/officeDocument/2006/relationships/oleObject" Target="../embeddings/oleObject112.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107.bin"/><Relationship Id="rId11" Type="http://schemas.openxmlformats.org/officeDocument/2006/relationships/oleObject" Target="../embeddings/oleObject111.bin"/><Relationship Id="rId5" Type="http://schemas.openxmlformats.org/officeDocument/2006/relationships/image" Target="../media/image1.png"/><Relationship Id="rId10" Type="http://schemas.openxmlformats.org/officeDocument/2006/relationships/oleObject" Target="../embeddings/oleObject110.bin"/><Relationship Id="rId4" Type="http://schemas.openxmlformats.org/officeDocument/2006/relationships/oleObject" Target="../embeddings/oleObject106.bin"/><Relationship Id="rId9" Type="http://schemas.openxmlformats.org/officeDocument/2006/relationships/oleObject" Target="../embeddings/oleObject109.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15.bin"/><Relationship Id="rId13" Type="http://schemas.openxmlformats.org/officeDocument/2006/relationships/image" Target="../media/image4.png"/><Relationship Id="rId3" Type="http://schemas.openxmlformats.org/officeDocument/2006/relationships/notesSlide" Target="../notesSlides/notesSlide17.xml"/><Relationship Id="rId7" Type="http://schemas.openxmlformats.org/officeDocument/2006/relationships/image" Target="../media/image2.png"/><Relationship Id="rId12" Type="http://schemas.openxmlformats.org/officeDocument/2006/relationships/oleObject" Target="../embeddings/oleObject119.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114.bin"/><Relationship Id="rId11" Type="http://schemas.openxmlformats.org/officeDocument/2006/relationships/oleObject" Target="../embeddings/oleObject118.bin"/><Relationship Id="rId5" Type="http://schemas.openxmlformats.org/officeDocument/2006/relationships/image" Target="../media/image1.png"/><Relationship Id="rId10" Type="http://schemas.openxmlformats.org/officeDocument/2006/relationships/oleObject" Target="../embeddings/oleObject117.bin"/><Relationship Id="rId4" Type="http://schemas.openxmlformats.org/officeDocument/2006/relationships/oleObject" Target="../embeddings/oleObject113.bin"/><Relationship Id="rId9" Type="http://schemas.openxmlformats.org/officeDocument/2006/relationships/oleObject" Target="../embeddings/oleObject116.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22.bin"/><Relationship Id="rId13" Type="http://schemas.openxmlformats.org/officeDocument/2006/relationships/image" Target="../media/image4.png"/><Relationship Id="rId3" Type="http://schemas.openxmlformats.org/officeDocument/2006/relationships/notesSlide" Target="../notesSlides/notesSlide18.xml"/><Relationship Id="rId7" Type="http://schemas.openxmlformats.org/officeDocument/2006/relationships/image" Target="../media/image2.png"/><Relationship Id="rId12" Type="http://schemas.openxmlformats.org/officeDocument/2006/relationships/oleObject" Target="../embeddings/oleObject126.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121.bin"/><Relationship Id="rId11" Type="http://schemas.openxmlformats.org/officeDocument/2006/relationships/oleObject" Target="../embeddings/oleObject125.bin"/><Relationship Id="rId5" Type="http://schemas.openxmlformats.org/officeDocument/2006/relationships/image" Target="../media/image1.png"/><Relationship Id="rId10" Type="http://schemas.openxmlformats.org/officeDocument/2006/relationships/oleObject" Target="../embeddings/oleObject124.bin"/><Relationship Id="rId4" Type="http://schemas.openxmlformats.org/officeDocument/2006/relationships/oleObject" Target="../embeddings/oleObject120.bin"/><Relationship Id="rId9" Type="http://schemas.openxmlformats.org/officeDocument/2006/relationships/oleObject" Target="../embeddings/oleObject123.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29.bin"/><Relationship Id="rId13" Type="http://schemas.openxmlformats.org/officeDocument/2006/relationships/image" Target="../media/image4.png"/><Relationship Id="rId3" Type="http://schemas.openxmlformats.org/officeDocument/2006/relationships/notesSlide" Target="../notesSlides/notesSlide19.xml"/><Relationship Id="rId7" Type="http://schemas.openxmlformats.org/officeDocument/2006/relationships/image" Target="../media/image2.png"/><Relationship Id="rId12" Type="http://schemas.openxmlformats.org/officeDocument/2006/relationships/oleObject" Target="../embeddings/oleObject133.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128.bin"/><Relationship Id="rId11" Type="http://schemas.openxmlformats.org/officeDocument/2006/relationships/oleObject" Target="../embeddings/oleObject132.bin"/><Relationship Id="rId5" Type="http://schemas.openxmlformats.org/officeDocument/2006/relationships/image" Target="../media/image1.png"/><Relationship Id="rId10" Type="http://schemas.openxmlformats.org/officeDocument/2006/relationships/oleObject" Target="../embeddings/oleObject131.bin"/><Relationship Id="rId4" Type="http://schemas.openxmlformats.org/officeDocument/2006/relationships/oleObject" Target="../embeddings/oleObject127.bin"/><Relationship Id="rId9" Type="http://schemas.openxmlformats.org/officeDocument/2006/relationships/oleObject" Target="../embeddings/oleObject130.bin"/></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4.png"/><Relationship Id="rId3" Type="http://schemas.openxmlformats.org/officeDocument/2006/relationships/notesSlide" Target="../notesSlides/notesSlide2.xml"/><Relationship Id="rId7" Type="http://schemas.openxmlformats.org/officeDocument/2006/relationships/image" Target="../media/image2.png"/><Relationship Id="rId12"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9.bin"/><Relationship Id="rId11" Type="http://schemas.openxmlformats.org/officeDocument/2006/relationships/oleObject" Target="../embeddings/oleObject13.bin"/><Relationship Id="rId5" Type="http://schemas.openxmlformats.org/officeDocument/2006/relationships/image" Target="../media/image1.png"/><Relationship Id="rId10" Type="http://schemas.openxmlformats.org/officeDocument/2006/relationships/oleObject" Target="../embeddings/oleObject12.bin"/><Relationship Id="rId4" Type="http://schemas.openxmlformats.org/officeDocument/2006/relationships/oleObject" Target="../embeddings/oleObject8.bin"/><Relationship Id="rId9" Type="http://schemas.openxmlformats.org/officeDocument/2006/relationships/oleObject" Target="../embeddings/oleObject11.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36.bin"/><Relationship Id="rId13" Type="http://schemas.openxmlformats.org/officeDocument/2006/relationships/image" Target="../media/image4.png"/><Relationship Id="rId3" Type="http://schemas.openxmlformats.org/officeDocument/2006/relationships/notesSlide" Target="../notesSlides/notesSlide20.xml"/><Relationship Id="rId7" Type="http://schemas.openxmlformats.org/officeDocument/2006/relationships/image" Target="../media/image2.png"/><Relationship Id="rId12" Type="http://schemas.openxmlformats.org/officeDocument/2006/relationships/oleObject" Target="../embeddings/oleObject140.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135.bin"/><Relationship Id="rId11" Type="http://schemas.openxmlformats.org/officeDocument/2006/relationships/oleObject" Target="../embeddings/oleObject139.bin"/><Relationship Id="rId5" Type="http://schemas.openxmlformats.org/officeDocument/2006/relationships/image" Target="../media/image1.png"/><Relationship Id="rId10" Type="http://schemas.openxmlformats.org/officeDocument/2006/relationships/oleObject" Target="../embeddings/oleObject138.bin"/><Relationship Id="rId4" Type="http://schemas.openxmlformats.org/officeDocument/2006/relationships/oleObject" Target="../embeddings/oleObject134.bin"/><Relationship Id="rId9" Type="http://schemas.openxmlformats.org/officeDocument/2006/relationships/oleObject" Target="../embeddings/oleObject137.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43.bin"/><Relationship Id="rId13" Type="http://schemas.openxmlformats.org/officeDocument/2006/relationships/image" Target="../media/image4.png"/><Relationship Id="rId3" Type="http://schemas.openxmlformats.org/officeDocument/2006/relationships/notesSlide" Target="../notesSlides/notesSlide21.xml"/><Relationship Id="rId7" Type="http://schemas.openxmlformats.org/officeDocument/2006/relationships/image" Target="../media/image2.png"/><Relationship Id="rId12" Type="http://schemas.openxmlformats.org/officeDocument/2006/relationships/oleObject" Target="../embeddings/oleObject147.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142.bin"/><Relationship Id="rId11" Type="http://schemas.openxmlformats.org/officeDocument/2006/relationships/oleObject" Target="../embeddings/oleObject146.bin"/><Relationship Id="rId5" Type="http://schemas.openxmlformats.org/officeDocument/2006/relationships/image" Target="../media/image1.png"/><Relationship Id="rId10" Type="http://schemas.openxmlformats.org/officeDocument/2006/relationships/oleObject" Target="../embeddings/oleObject145.bin"/><Relationship Id="rId4" Type="http://schemas.openxmlformats.org/officeDocument/2006/relationships/oleObject" Target="../embeddings/oleObject141.bin"/><Relationship Id="rId9" Type="http://schemas.openxmlformats.org/officeDocument/2006/relationships/oleObject" Target="../embeddings/oleObject144.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50.bin"/><Relationship Id="rId13" Type="http://schemas.openxmlformats.org/officeDocument/2006/relationships/image" Target="../media/image4.png"/><Relationship Id="rId3" Type="http://schemas.openxmlformats.org/officeDocument/2006/relationships/notesSlide" Target="../notesSlides/notesSlide22.xml"/><Relationship Id="rId7" Type="http://schemas.openxmlformats.org/officeDocument/2006/relationships/image" Target="../media/image2.png"/><Relationship Id="rId12" Type="http://schemas.openxmlformats.org/officeDocument/2006/relationships/oleObject" Target="../embeddings/oleObject154.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149.bin"/><Relationship Id="rId11" Type="http://schemas.openxmlformats.org/officeDocument/2006/relationships/oleObject" Target="../embeddings/oleObject153.bin"/><Relationship Id="rId5" Type="http://schemas.openxmlformats.org/officeDocument/2006/relationships/image" Target="../media/image1.png"/><Relationship Id="rId10" Type="http://schemas.openxmlformats.org/officeDocument/2006/relationships/oleObject" Target="../embeddings/oleObject152.bin"/><Relationship Id="rId4" Type="http://schemas.openxmlformats.org/officeDocument/2006/relationships/oleObject" Target="../embeddings/oleObject148.bin"/><Relationship Id="rId9" Type="http://schemas.openxmlformats.org/officeDocument/2006/relationships/oleObject" Target="../embeddings/oleObject151.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57.bin"/><Relationship Id="rId13" Type="http://schemas.openxmlformats.org/officeDocument/2006/relationships/image" Target="../media/image4.png"/><Relationship Id="rId3" Type="http://schemas.openxmlformats.org/officeDocument/2006/relationships/notesSlide" Target="../notesSlides/notesSlide23.xml"/><Relationship Id="rId7" Type="http://schemas.openxmlformats.org/officeDocument/2006/relationships/image" Target="../media/image2.png"/><Relationship Id="rId12" Type="http://schemas.openxmlformats.org/officeDocument/2006/relationships/oleObject" Target="../embeddings/oleObject161.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156.bin"/><Relationship Id="rId11" Type="http://schemas.openxmlformats.org/officeDocument/2006/relationships/oleObject" Target="../embeddings/oleObject160.bin"/><Relationship Id="rId5" Type="http://schemas.openxmlformats.org/officeDocument/2006/relationships/image" Target="../media/image1.png"/><Relationship Id="rId10" Type="http://schemas.openxmlformats.org/officeDocument/2006/relationships/oleObject" Target="../embeddings/oleObject159.bin"/><Relationship Id="rId4" Type="http://schemas.openxmlformats.org/officeDocument/2006/relationships/oleObject" Target="../embeddings/oleObject155.bin"/><Relationship Id="rId9" Type="http://schemas.openxmlformats.org/officeDocument/2006/relationships/oleObject" Target="../embeddings/oleObject158.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64.bin"/><Relationship Id="rId13" Type="http://schemas.openxmlformats.org/officeDocument/2006/relationships/image" Target="../media/image4.png"/><Relationship Id="rId3" Type="http://schemas.openxmlformats.org/officeDocument/2006/relationships/notesSlide" Target="../notesSlides/notesSlide24.xml"/><Relationship Id="rId7" Type="http://schemas.openxmlformats.org/officeDocument/2006/relationships/image" Target="../media/image2.png"/><Relationship Id="rId12" Type="http://schemas.openxmlformats.org/officeDocument/2006/relationships/oleObject" Target="../embeddings/oleObject168.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163.bin"/><Relationship Id="rId11" Type="http://schemas.openxmlformats.org/officeDocument/2006/relationships/oleObject" Target="../embeddings/oleObject167.bin"/><Relationship Id="rId5" Type="http://schemas.openxmlformats.org/officeDocument/2006/relationships/image" Target="../media/image1.png"/><Relationship Id="rId10" Type="http://schemas.openxmlformats.org/officeDocument/2006/relationships/oleObject" Target="../embeddings/oleObject166.bin"/><Relationship Id="rId4" Type="http://schemas.openxmlformats.org/officeDocument/2006/relationships/oleObject" Target="../embeddings/oleObject162.bin"/><Relationship Id="rId9" Type="http://schemas.openxmlformats.org/officeDocument/2006/relationships/oleObject" Target="../embeddings/oleObject165.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71.bin"/><Relationship Id="rId13" Type="http://schemas.openxmlformats.org/officeDocument/2006/relationships/image" Target="../media/image4.png"/><Relationship Id="rId3" Type="http://schemas.openxmlformats.org/officeDocument/2006/relationships/notesSlide" Target="../notesSlides/notesSlide25.xml"/><Relationship Id="rId7" Type="http://schemas.openxmlformats.org/officeDocument/2006/relationships/image" Target="../media/image2.png"/><Relationship Id="rId12" Type="http://schemas.openxmlformats.org/officeDocument/2006/relationships/oleObject" Target="../embeddings/oleObject175.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170.bin"/><Relationship Id="rId11" Type="http://schemas.openxmlformats.org/officeDocument/2006/relationships/oleObject" Target="../embeddings/oleObject174.bin"/><Relationship Id="rId5" Type="http://schemas.openxmlformats.org/officeDocument/2006/relationships/image" Target="../media/image1.png"/><Relationship Id="rId10" Type="http://schemas.openxmlformats.org/officeDocument/2006/relationships/oleObject" Target="../embeddings/oleObject173.bin"/><Relationship Id="rId4" Type="http://schemas.openxmlformats.org/officeDocument/2006/relationships/oleObject" Target="../embeddings/oleObject169.bin"/><Relationship Id="rId9" Type="http://schemas.openxmlformats.org/officeDocument/2006/relationships/oleObject" Target="../embeddings/oleObject172.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78.bin"/><Relationship Id="rId13" Type="http://schemas.openxmlformats.org/officeDocument/2006/relationships/image" Target="../media/image4.png"/><Relationship Id="rId3" Type="http://schemas.openxmlformats.org/officeDocument/2006/relationships/notesSlide" Target="../notesSlides/notesSlide26.xml"/><Relationship Id="rId7" Type="http://schemas.openxmlformats.org/officeDocument/2006/relationships/image" Target="../media/image2.png"/><Relationship Id="rId12" Type="http://schemas.openxmlformats.org/officeDocument/2006/relationships/oleObject" Target="../embeddings/oleObject182.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177.bin"/><Relationship Id="rId11" Type="http://schemas.openxmlformats.org/officeDocument/2006/relationships/oleObject" Target="../embeddings/oleObject181.bin"/><Relationship Id="rId5" Type="http://schemas.openxmlformats.org/officeDocument/2006/relationships/image" Target="../media/image1.png"/><Relationship Id="rId10" Type="http://schemas.openxmlformats.org/officeDocument/2006/relationships/oleObject" Target="../embeddings/oleObject180.bin"/><Relationship Id="rId4" Type="http://schemas.openxmlformats.org/officeDocument/2006/relationships/oleObject" Target="../embeddings/oleObject176.bin"/><Relationship Id="rId9" Type="http://schemas.openxmlformats.org/officeDocument/2006/relationships/oleObject" Target="../embeddings/oleObject179.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85.bin"/><Relationship Id="rId13" Type="http://schemas.openxmlformats.org/officeDocument/2006/relationships/image" Target="../media/image4.png"/><Relationship Id="rId3" Type="http://schemas.openxmlformats.org/officeDocument/2006/relationships/notesSlide" Target="../notesSlides/notesSlide27.xml"/><Relationship Id="rId7" Type="http://schemas.openxmlformats.org/officeDocument/2006/relationships/image" Target="../media/image2.png"/><Relationship Id="rId12" Type="http://schemas.openxmlformats.org/officeDocument/2006/relationships/oleObject" Target="../embeddings/oleObject189.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184.bin"/><Relationship Id="rId11" Type="http://schemas.openxmlformats.org/officeDocument/2006/relationships/oleObject" Target="../embeddings/oleObject188.bin"/><Relationship Id="rId5" Type="http://schemas.openxmlformats.org/officeDocument/2006/relationships/image" Target="../media/image1.png"/><Relationship Id="rId10" Type="http://schemas.openxmlformats.org/officeDocument/2006/relationships/oleObject" Target="../embeddings/oleObject187.bin"/><Relationship Id="rId4" Type="http://schemas.openxmlformats.org/officeDocument/2006/relationships/oleObject" Target="../embeddings/oleObject183.bin"/><Relationship Id="rId9" Type="http://schemas.openxmlformats.org/officeDocument/2006/relationships/oleObject" Target="../embeddings/oleObject186.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92.bin"/><Relationship Id="rId13" Type="http://schemas.openxmlformats.org/officeDocument/2006/relationships/image" Target="../media/image4.png"/><Relationship Id="rId3" Type="http://schemas.openxmlformats.org/officeDocument/2006/relationships/notesSlide" Target="../notesSlides/notesSlide28.xml"/><Relationship Id="rId7" Type="http://schemas.openxmlformats.org/officeDocument/2006/relationships/image" Target="../media/image2.png"/><Relationship Id="rId12" Type="http://schemas.openxmlformats.org/officeDocument/2006/relationships/oleObject" Target="../embeddings/oleObject196.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191.bin"/><Relationship Id="rId11" Type="http://schemas.openxmlformats.org/officeDocument/2006/relationships/oleObject" Target="../embeddings/oleObject195.bin"/><Relationship Id="rId5" Type="http://schemas.openxmlformats.org/officeDocument/2006/relationships/image" Target="../media/image1.png"/><Relationship Id="rId10" Type="http://schemas.openxmlformats.org/officeDocument/2006/relationships/oleObject" Target="../embeddings/oleObject194.bin"/><Relationship Id="rId4" Type="http://schemas.openxmlformats.org/officeDocument/2006/relationships/oleObject" Target="../embeddings/oleObject190.bin"/><Relationship Id="rId9" Type="http://schemas.openxmlformats.org/officeDocument/2006/relationships/oleObject" Target="../embeddings/oleObject193.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99.bin"/><Relationship Id="rId13" Type="http://schemas.openxmlformats.org/officeDocument/2006/relationships/image" Target="../media/image4.png"/><Relationship Id="rId3" Type="http://schemas.openxmlformats.org/officeDocument/2006/relationships/notesSlide" Target="../notesSlides/notesSlide29.xml"/><Relationship Id="rId7" Type="http://schemas.openxmlformats.org/officeDocument/2006/relationships/image" Target="../media/image2.png"/><Relationship Id="rId12" Type="http://schemas.openxmlformats.org/officeDocument/2006/relationships/oleObject" Target="../embeddings/oleObject203.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198.bin"/><Relationship Id="rId11" Type="http://schemas.openxmlformats.org/officeDocument/2006/relationships/oleObject" Target="../embeddings/oleObject202.bin"/><Relationship Id="rId5" Type="http://schemas.openxmlformats.org/officeDocument/2006/relationships/image" Target="../media/image1.png"/><Relationship Id="rId10" Type="http://schemas.openxmlformats.org/officeDocument/2006/relationships/oleObject" Target="../embeddings/oleObject201.bin"/><Relationship Id="rId4" Type="http://schemas.openxmlformats.org/officeDocument/2006/relationships/oleObject" Target="../embeddings/oleObject197.bin"/><Relationship Id="rId9" Type="http://schemas.openxmlformats.org/officeDocument/2006/relationships/oleObject" Target="../embeddings/oleObject200.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4.png"/><Relationship Id="rId3" Type="http://schemas.openxmlformats.org/officeDocument/2006/relationships/notesSlide" Target="../notesSlides/notesSlide3.xml"/><Relationship Id="rId7" Type="http://schemas.openxmlformats.org/officeDocument/2006/relationships/image" Target="../media/image2.png"/><Relationship Id="rId12"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6.bin"/><Relationship Id="rId11" Type="http://schemas.openxmlformats.org/officeDocument/2006/relationships/oleObject" Target="../embeddings/oleObject20.bin"/><Relationship Id="rId5" Type="http://schemas.openxmlformats.org/officeDocument/2006/relationships/image" Target="../media/image1.png"/><Relationship Id="rId10" Type="http://schemas.openxmlformats.org/officeDocument/2006/relationships/oleObject" Target="../embeddings/oleObject19.bin"/><Relationship Id="rId4" Type="http://schemas.openxmlformats.org/officeDocument/2006/relationships/oleObject" Target="../embeddings/oleObject15.bin"/><Relationship Id="rId9" Type="http://schemas.openxmlformats.org/officeDocument/2006/relationships/oleObject" Target="../embeddings/oleObject18.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06.bin"/><Relationship Id="rId13" Type="http://schemas.openxmlformats.org/officeDocument/2006/relationships/image" Target="../media/image4.png"/><Relationship Id="rId3" Type="http://schemas.openxmlformats.org/officeDocument/2006/relationships/notesSlide" Target="../notesSlides/notesSlide30.xml"/><Relationship Id="rId7" Type="http://schemas.openxmlformats.org/officeDocument/2006/relationships/image" Target="../media/image2.png"/><Relationship Id="rId12" Type="http://schemas.openxmlformats.org/officeDocument/2006/relationships/oleObject" Target="../embeddings/oleObject210.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205.bin"/><Relationship Id="rId11" Type="http://schemas.openxmlformats.org/officeDocument/2006/relationships/oleObject" Target="../embeddings/oleObject209.bin"/><Relationship Id="rId5" Type="http://schemas.openxmlformats.org/officeDocument/2006/relationships/image" Target="../media/image1.png"/><Relationship Id="rId10" Type="http://schemas.openxmlformats.org/officeDocument/2006/relationships/oleObject" Target="../embeddings/oleObject208.bin"/><Relationship Id="rId4" Type="http://schemas.openxmlformats.org/officeDocument/2006/relationships/oleObject" Target="../embeddings/oleObject204.bin"/><Relationship Id="rId9" Type="http://schemas.openxmlformats.org/officeDocument/2006/relationships/oleObject" Target="../embeddings/oleObject207.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13.bin"/><Relationship Id="rId13" Type="http://schemas.openxmlformats.org/officeDocument/2006/relationships/image" Target="../media/image4.png"/><Relationship Id="rId3" Type="http://schemas.openxmlformats.org/officeDocument/2006/relationships/notesSlide" Target="../notesSlides/notesSlide31.xml"/><Relationship Id="rId7" Type="http://schemas.openxmlformats.org/officeDocument/2006/relationships/image" Target="../media/image2.png"/><Relationship Id="rId12" Type="http://schemas.openxmlformats.org/officeDocument/2006/relationships/oleObject" Target="../embeddings/oleObject217.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212.bin"/><Relationship Id="rId11" Type="http://schemas.openxmlformats.org/officeDocument/2006/relationships/oleObject" Target="../embeddings/oleObject216.bin"/><Relationship Id="rId5" Type="http://schemas.openxmlformats.org/officeDocument/2006/relationships/image" Target="../media/image1.png"/><Relationship Id="rId10" Type="http://schemas.openxmlformats.org/officeDocument/2006/relationships/oleObject" Target="../embeddings/oleObject215.bin"/><Relationship Id="rId4" Type="http://schemas.openxmlformats.org/officeDocument/2006/relationships/oleObject" Target="../embeddings/oleObject211.bin"/><Relationship Id="rId9" Type="http://schemas.openxmlformats.org/officeDocument/2006/relationships/oleObject" Target="../embeddings/oleObject214.bin"/><Relationship Id="rId1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20.bin"/><Relationship Id="rId13" Type="http://schemas.openxmlformats.org/officeDocument/2006/relationships/image" Target="../media/image4.png"/><Relationship Id="rId3" Type="http://schemas.openxmlformats.org/officeDocument/2006/relationships/notesSlide" Target="../notesSlides/notesSlide32.xml"/><Relationship Id="rId7" Type="http://schemas.openxmlformats.org/officeDocument/2006/relationships/image" Target="../media/image2.png"/><Relationship Id="rId12" Type="http://schemas.openxmlformats.org/officeDocument/2006/relationships/oleObject" Target="../embeddings/oleObject224.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219.bin"/><Relationship Id="rId11" Type="http://schemas.openxmlformats.org/officeDocument/2006/relationships/oleObject" Target="../embeddings/oleObject223.bin"/><Relationship Id="rId5" Type="http://schemas.openxmlformats.org/officeDocument/2006/relationships/image" Target="../media/image1.png"/><Relationship Id="rId10" Type="http://schemas.openxmlformats.org/officeDocument/2006/relationships/oleObject" Target="../embeddings/oleObject222.bin"/><Relationship Id="rId4" Type="http://schemas.openxmlformats.org/officeDocument/2006/relationships/oleObject" Target="../embeddings/oleObject218.bin"/><Relationship Id="rId9" Type="http://schemas.openxmlformats.org/officeDocument/2006/relationships/oleObject" Target="../embeddings/oleObject221.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27.bin"/><Relationship Id="rId13" Type="http://schemas.openxmlformats.org/officeDocument/2006/relationships/image" Target="../media/image4.png"/><Relationship Id="rId3" Type="http://schemas.openxmlformats.org/officeDocument/2006/relationships/notesSlide" Target="../notesSlides/notesSlide33.xml"/><Relationship Id="rId7" Type="http://schemas.openxmlformats.org/officeDocument/2006/relationships/image" Target="../media/image2.png"/><Relationship Id="rId12" Type="http://schemas.openxmlformats.org/officeDocument/2006/relationships/oleObject" Target="../embeddings/oleObject231.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226.bin"/><Relationship Id="rId11" Type="http://schemas.openxmlformats.org/officeDocument/2006/relationships/oleObject" Target="../embeddings/oleObject230.bin"/><Relationship Id="rId5" Type="http://schemas.openxmlformats.org/officeDocument/2006/relationships/image" Target="../media/image1.png"/><Relationship Id="rId10" Type="http://schemas.openxmlformats.org/officeDocument/2006/relationships/oleObject" Target="../embeddings/oleObject229.bin"/><Relationship Id="rId4" Type="http://schemas.openxmlformats.org/officeDocument/2006/relationships/oleObject" Target="../embeddings/oleObject225.bin"/><Relationship Id="rId9" Type="http://schemas.openxmlformats.org/officeDocument/2006/relationships/oleObject" Target="../embeddings/oleObject228.bin"/><Relationship Id="rId14"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34.bin"/><Relationship Id="rId13" Type="http://schemas.openxmlformats.org/officeDocument/2006/relationships/image" Target="../media/image4.png"/><Relationship Id="rId3" Type="http://schemas.openxmlformats.org/officeDocument/2006/relationships/notesSlide" Target="../notesSlides/notesSlide34.xml"/><Relationship Id="rId7" Type="http://schemas.openxmlformats.org/officeDocument/2006/relationships/image" Target="../media/image2.png"/><Relationship Id="rId12" Type="http://schemas.openxmlformats.org/officeDocument/2006/relationships/oleObject" Target="../embeddings/oleObject238.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233.bin"/><Relationship Id="rId11" Type="http://schemas.openxmlformats.org/officeDocument/2006/relationships/oleObject" Target="../embeddings/oleObject237.bin"/><Relationship Id="rId5" Type="http://schemas.openxmlformats.org/officeDocument/2006/relationships/image" Target="../media/image1.png"/><Relationship Id="rId10" Type="http://schemas.openxmlformats.org/officeDocument/2006/relationships/oleObject" Target="../embeddings/oleObject236.bin"/><Relationship Id="rId4" Type="http://schemas.openxmlformats.org/officeDocument/2006/relationships/oleObject" Target="../embeddings/oleObject232.bin"/><Relationship Id="rId9" Type="http://schemas.openxmlformats.org/officeDocument/2006/relationships/oleObject" Target="../embeddings/oleObject235.bin"/><Relationship Id="rId14" Type="http://schemas.openxmlformats.org/officeDocument/2006/relationships/image" Target="../media/image7.png"/></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241.bin"/><Relationship Id="rId13" Type="http://schemas.openxmlformats.org/officeDocument/2006/relationships/image" Target="../media/image4.png"/><Relationship Id="rId3" Type="http://schemas.openxmlformats.org/officeDocument/2006/relationships/notesSlide" Target="../notesSlides/notesSlide35.xml"/><Relationship Id="rId7" Type="http://schemas.openxmlformats.org/officeDocument/2006/relationships/image" Target="../media/image2.png"/><Relationship Id="rId12" Type="http://schemas.openxmlformats.org/officeDocument/2006/relationships/oleObject" Target="../embeddings/oleObject245.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240.bin"/><Relationship Id="rId11" Type="http://schemas.openxmlformats.org/officeDocument/2006/relationships/oleObject" Target="../embeddings/oleObject244.bin"/><Relationship Id="rId5" Type="http://schemas.openxmlformats.org/officeDocument/2006/relationships/image" Target="../media/image1.png"/><Relationship Id="rId10" Type="http://schemas.openxmlformats.org/officeDocument/2006/relationships/oleObject" Target="../embeddings/oleObject243.bin"/><Relationship Id="rId4" Type="http://schemas.openxmlformats.org/officeDocument/2006/relationships/oleObject" Target="../embeddings/oleObject239.bin"/><Relationship Id="rId9" Type="http://schemas.openxmlformats.org/officeDocument/2006/relationships/oleObject" Target="../embeddings/oleObject242.bin"/><Relationship Id="rId14" Type="http://schemas.openxmlformats.org/officeDocument/2006/relationships/image" Target="../media/image8.png"/></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48.bin"/><Relationship Id="rId13" Type="http://schemas.openxmlformats.org/officeDocument/2006/relationships/image" Target="../media/image4.png"/><Relationship Id="rId3" Type="http://schemas.openxmlformats.org/officeDocument/2006/relationships/notesSlide" Target="../notesSlides/notesSlide36.xml"/><Relationship Id="rId7" Type="http://schemas.openxmlformats.org/officeDocument/2006/relationships/image" Target="../media/image2.png"/><Relationship Id="rId12" Type="http://schemas.openxmlformats.org/officeDocument/2006/relationships/oleObject" Target="../embeddings/oleObject252.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oleObject" Target="../embeddings/oleObject247.bin"/><Relationship Id="rId11" Type="http://schemas.openxmlformats.org/officeDocument/2006/relationships/oleObject" Target="../embeddings/oleObject251.bin"/><Relationship Id="rId5" Type="http://schemas.openxmlformats.org/officeDocument/2006/relationships/image" Target="../media/image1.png"/><Relationship Id="rId10" Type="http://schemas.openxmlformats.org/officeDocument/2006/relationships/oleObject" Target="../embeddings/oleObject250.bin"/><Relationship Id="rId4" Type="http://schemas.openxmlformats.org/officeDocument/2006/relationships/oleObject" Target="../embeddings/oleObject246.bin"/><Relationship Id="rId9" Type="http://schemas.openxmlformats.org/officeDocument/2006/relationships/oleObject" Target="../embeddings/oleObject249.bin"/><Relationship Id="rId14"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55.bin"/><Relationship Id="rId13" Type="http://schemas.openxmlformats.org/officeDocument/2006/relationships/image" Target="../media/image4.png"/><Relationship Id="rId3" Type="http://schemas.openxmlformats.org/officeDocument/2006/relationships/notesSlide" Target="../notesSlides/notesSlide37.xml"/><Relationship Id="rId7" Type="http://schemas.openxmlformats.org/officeDocument/2006/relationships/image" Target="../media/image2.png"/><Relationship Id="rId12" Type="http://schemas.openxmlformats.org/officeDocument/2006/relationships/oleObject" Target="../embeddings/oleObject259.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oleObject" Target="../embeddings/oleObject254.bin"/><Relationship Id="rId11" Type="http://schemas.openxmlformats.org/officeDocument/2006/relationships/oleObject" Target="../embeddings/oleObject258.bin"/><Relationship Id="rId5" Type="http://schemas.openxmlformats.org/officeDocument/2006/relationships/image" Target="../media/image1.png"/><Relationship Id="rId10" Type="http://schemas.openxmlformats.org/officeDocument/2006/relationships/oleObject" Target="../embeddings/oleObject257.bin"/><Relationship Id="rId4" Type="http://schemas.openxmlformats.org/officeDocument/2006/relationships/oleObject" Target="../embeddings/oleObject253.bin"/><Relationship Id="rId9" Type="http://schemas.openxmlformats.org/officeDocument/2006/relationships/oleObject" Target="../embeddings/oleObject256.bin"/><Relationship Id="rId14" Type="http://schemas.openxmlformats.org/officeDocument/2006/relationships/image" Target="../media/image10.png"/></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62.bin"/><Relationship Id="rId13" Type="http://schemas.openxmlformats.org/officeDocument/2006/relationships/image" Target="../media/image4.png"/><Relationship Id="rId3" Type="http://schemas.openxmlformats.org/officeDocument/2006/relationships/notesSlide" Target="../notesSlides/notesSlide38.xml"/><Relationship Id="rId7" Type="http://schemas.openxmlformats.org/officeDocument/2006/relationships/image" Target="../media/image2.png"/><Relationship Id="rId12" Type="http://schemas.openxmlformats.org/officeDocument/2006/relationships/oleObject" Target="../embeddings/oleObject266.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oleObject" Target="../embeddings/oleObject261.bin"/><Relationship Id="rId11" Type="http://schemas.openxmlformats.org/officeDocument/2006/relationships/oleObject" Target="../embeddings/oleObject265.bin"/><Relationship Id="rId5" Type="http://schemas.openxmlformats.org/officeDocument/2006/relationships/image" Target="../media/image1.png"/><Relationship Id="rId15" Type="http://schemas.microsoft.com/office/2007/relationships/hdphoto" Target="../media/hdphoto1.wdp"/><Relationship Id="rId10" Type="http://schemas.openxmlformats.org/officeDocument/2006/relationships/oleObject" Target="../embeddings/oleObject264.bin"/><Relationship Id="rId4" Type="http://schemas.openxmlformats.org/officeDocument/2006/relationships/oleObject" Target="../embeddings/oleObject260.bin"/><Relationship Id="rId9" Type="http://schemas.openxmlformats.org/officeDocument/2006/relationships/oleObject" Target="../embeddings/oleObject263.bin"/><Relationship Id="rId14" Type="http://schemas.openxmlformats.org/officeDocument/2006/relationships/image" Target="../media/image11.png"/></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69.bin"/><Relationship Id="rId13" Type="http://schemas.openxmlformats.org/officeDocument/2006/relationships/image" Target="../media/image4.png"/><Relationship Id="rId3" Type="http://schemas.openxmlformats.org/officeDocument/2006/relationships/notesSlide" Target="../notesSlides/notesSlide39.xml"/><Relationship Id="rId7" Type="http://schemas.openxmlformats.org/officeDocument/2006/relationships/image" Target="../media/image2.png"/><Relationship Id="rId12" Type="http://schemas.openxmlformats.org/officeDocument/2006/relationships/oleObject" Target="../embeddings/oleObject273.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oleObject" Target="../embeddings/oleObject268.bin"/><Relationship Id="rId11" Type="http://schemas.openxmlformats.org/officeDocument/2006/relationships/oleObject" Target="../embeddings/oleObject272.bin"/><Relationship Id="rId5" Type="http://schemas.openxmlformats.org/officeDocument/2006/relationships/image" Target="../media/image1.png"/><Relationship Id="rId10" Type="http://schemas.openxmlformats.org/officeDocument/2006/relationships/oleObject" Target="../embeddings/oleObject271.bin"/><Relationship Id="rId4" Type="http://schemas.openxmlformats.org/officeDocument/2006/relationships/oleObject" Target="../embeddings/oleObject267.bin"/><Relationship Id="rId9" Type="http://schemas.openxmlformats.org/officeDocument/2006/relationships/oleObject" Target="../embeddings/oleObject270.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4.png"/><Relationship Id="rId3" Type="http://schemas.openxmlformats.org/officeDocument/2006/relationships/notesSlide" Target="../notesSlides/notesSlide4.xml"/><Relationship Id="rId7" Type="http://schemas.openxmlformats.org/officeDocument/2006/relationships/image" Target="../media/image2.png"/><Relationship Id="rId12"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3.bin"/><Relationship Id="rId11" Type="http://schemas.openxmlformats.org/officeDocument/2006/relationships/oleObject" Target="../embeddings/oleObject27.bin"/><Relationship Id="rId5" Type="http://schemas.openxmlformats.org/officeDocument/2006/relationships/image" Target="../media/image1.png"/><Relationship Id="rId10" Type="http://schemas.openxmlformats.org/officeDocument/2006/relationships/oleObject" Target="../embeddings/oleObject26.bin"/><Relationship Id="rId4" Type="http://schemas.openxmlformats.org/officeDocument/2006/relationships/oleObject" Target="../embeddings/oleObject22.bin"/><Relationship Id="rId9" Type="http://schemas.openxmlformats.org/officeDocument/2006/relationships/oleObject" Target="../embeddings/oleObject25.bin"/></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76.bin"/><Relationship Id="rId13" Type="http://schemas.openxmlformats.org/officeDocument/2006/relationships/image" Target="../media/image4.png"/><Relationship Id="rId3" Type="http://schemas.openxmlformats.org/officeDocument/2006/relationships/notesSlide" Target="../notesSlides/notesSlide40.xml"/><Relationship Id="rId7" Type="http://schemas.openxmlformats.org/officeDocument/2006/relationships/image" Target="../media/image2.png"/><Relationship Id="rId12" Type="http://schemas.openxmlformats.org/officeDocument/2006/relationships/oleObject" Target="../embeddings/oleObject280.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oleObject" Target="../embeddings/oleObject275.bin"/><Relationship Id="rId11" Type="http://schemas.openxmlformats.org/officeDocument/2006/relationships/oleObject" Target="../embeddings/oleObject279.bin"/><Relationship Id="rId5" Type="http://schemas.openxmlformats.org/officeDocument/2006/relationships/image" Target="../media/image1.png"/><Relationship Id="rId10" Type="http://schemas.openxmlformats.org/officeDocument/2006/relationships/oleObject" Target="../embeddings/oleObject278.bin"/><Relationship Id="rId4" Type="http://schemas.openxmlformats.org/officeDocument/2006/relationships/oleObject" Target="../embeddings/oleObject274.bin"/><Relationship Id="rId9" Type="http://schemas.openxmlformats.org/officeDocument/2006/relationships/oleObject" Target="../embeddings/oleObject277.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283.bin"/><Relationship Id="rId13" Type="http://schemas.openxmlformats.org/officeDocument/2006/relationships/image" Target="../media/image4.png"/><Relationship Id="rId3" Type="http://schemas.openxmlformats.org/officeDocument/2006/relationships/notesSlide" Target="../notesSlides/notesSlide41.xml"/><Relationship Id="rId7" Type="http://schemas.openxmlformats.org/officeDocument/2006/relationships/image" Target="../media/image2.png"/><Relationship Id="rId12" Type="http://schemas.openxmlformats.org/officeDocument/2006/relationships/oleObject" Target="../embeddings/oleObject287.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oleObject" Target="../embeddings/oleObject282.bin"/><Relationship Id="rId11" Type="http://schemas.openxmlformats.org/officeDocument/2006/relationships/oleObject" Target="../embeddings/oleObject286.bin"/><Relationship Id="rId5" Type="http://schemas.openxmlformats.org/officeDocument/2006/relationships/image" Target="../media/image1.png"/><Relationship Id="rId10" Type="http://schemas.openxmlformats.org/officeDocument/2006/relationships/oleObject" Target="../embeddings/oleObject285.bin"/><Relationship Id="rId4" Type="http://schemas.openxmlformats.org/officeDocument/2006/relationships/oleObject" Target="../embeddings/oleObject281.bin"/><Relationship Id="rId9" Type="http://schemas.openxmlformats.org/officeDocument/2006/relationships/oleObject" Target="../embeddings/oleObject284.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290.bin"/><Relationship Id="rId13" Type="http://schemas.openxmlformats.org/officeDocument/2006/relationships/image" Target="../media/image4.png"/><Relationship Id="rId3" Type="http://schemas.openxmlformats.org/officeDocument/2006/relationships/notesSlide" Target="../notesSlides/notesSlide42.xml"/><Relationship Id="rId7" Type="http://schemas.openxmlformats.org/officeDocument/2006/relationships/image" Target="../media/image2.png"/><Relationship Id="rId12" Type="http://schemas.openxmlformats.org/officeDocument/2006/relationships/oleObject" Target="../embeddings/oleObject294.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oleObject" Target="../embeddings/oleObject289.bin"/><Relationship Id="rId11" Type="http://schemas.openxmlformats.org/officeDocument/2006/relationships/oleObject" Target="../embeddings/oleObject293.bin"/><Relationship Id="rId5" Type="http://schemas.openxmlformats.org/officeDocument/2006/relationships/image" Target="../media/image1.png"/><Relationship Id="rId10" Type="http://schemas.openxmlformats.org/officeDocument/2006/relationships/oleObject" Target="../embeddings/oleObject292.bin"/><Relationship Id="rId4" Type="http://schemas.openxmlformats.org/officeDocument/2006/relationships/oleObject" Target="../embeddings/oleObject288.bin"/><Relationship Id="rId9" Type="http://schemas.openxmlformats.org/officeDocument/2006/relationships/oleObject" Target="../embeddings/oleObject291.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297.bin"/><Relationship Id="rId13" Type="http://schemas.openxmlformats.org/officeDocument/2006/relationships/image" Target="../media/image4.png"/><Relationship Id="rId3" Type="http://schemas.openxmlformats.org/officeDocument/2006/relationships/notesSlide" Target="../notesSlides/notesSlide43.xml"/><Relationship Id="rId7" Type="http://schemas.openxmlformats.org/officeDocument/2006/relationships/image" Target="../media/image2.png"/><Relationship Id="rId12" Type="http://schemas.openxmlformats.org/officeDocument/2006/relationships/oleObject" Target="../embeddings/oleObject301.bin"/><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oleObject" Target="../embeddings/oleObject296.bin"/><Relationship Id="rId11" Type="http://schemas.openxmlformats.org/officeDocument/2006/relationships/oleObject" Target="../embeddings/oleObject300.bin"/><Relationship Id="rId5" Type="http://schemas.openxmlformats.org/officeDocument/2006/relationships/image" Target="../media/image1.png"/><Relationship Id="rId10" Type="http://schemas.openxmlformats.org/officeDocument/2006/relationships/oleObject" Target="../embeddings/oleObject299.bin"/><Relationship Id="rId4" Type="http://schemas.openxmlformats.org/officeDocument/2006/relationships/oleObject" Target="../embeddings/oleObject295.bin"/><Relationship Id="rId9" Type="http://schemas.openxmlformats.org/officeDocument/2006/relationships/oleObject" Target="../embeddings/oleObject298.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304.bin"/><Relationship Id="rId13" Type="http://schemas.openxmlformats.org/officeDocument/2006/relationships/image" Target="../media/image4.png"/><Relationship Id="rId3" Type="http://schemas.openxmlformats.org/officeDocument/2006/relationships/notesSlide" Target="../notesSlides/notesSlide44.xml"/><Relationship Id="rId7" Type="http://schemas.openxmlformats.org/officeDocument/2006/relationships/image" Target="../media/image2.png"/><Relationship Id="rId12" Type="http://schemas.openxmlformats.org/officeDocument/2006/relationships/oleObject" Target="../embeddings/oleObject308.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oleObject" Target="../embeddings/oleObject303.bin"/><Relationship Id="rId11" Type="http://schemas.openxmlformats.org/officeDocument/2006/relationships/oleObject" Target="../embeddings/oleObject307.bin"/><Relationship Id="rId5" Type="http://schemas.openxmlformats.org/officeDocument/2006/relationships/image" Target="../media/image1.png"/><Relationship Id="rId10" Type="http://schemas.openxmlformats.org/officeDocument/2006/relationships/oleObject" Target="../embeddings/oleObject306.bin"/><Relationship Id="rId4" Type="http://schemas.openxmlformats.org/officeDocument/2006/relationships/oleObject" Target="../embeddings/oleObject302.bin"/><Relationship Id="rId9" Type="http://schemas.openxmlformats.org/officeDocument/2006/relationships/oleObject" Target="../embeddings/oleObject305.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311.bin"/><Relationship Id="rId13" Type="http://schemas.openxmlformats.org/officeDocument/2006/relationships/image" Target="../media/image4.png"/><Relationship Id="rId3" Type="http://schemas.openxmlformats.org/officeDocument/2006/relationships/notesSlide" Target="../notesSlides/notesSlide45.xml"/><Relationship Id="rId7" Type="http://schemas.openxmlformats.org/officeDocument/2006/relationships/image" Target="../media/image2.png"/><Relationship Id="rId12" Type="http://schemas.openxmlformats.org/officeDocument/2006/relationships/oleObject" Target="../embeddings/oleObject315.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oleObject" Target="../embeddings/oleObject310.bin"/><Relationship Id="rId11" Type="http://schemas.openxmlformats.org/officeDocument/2006/relationships/oleObject" Target="../embeddings/oleObject314.bin"/><Relationship Id="rId5" Type="http://schemas.openxmlformats.org/officeDocument/2006/relationships/image" Target="../media/image1.png"/><Relationship Id="rId10" Type="http://schemas.openxmlformats.org/officeDocument/2006/relationships/oleObject" Target="../embeddings/oleObject313.bin"/><Relationship Id="rId4" Type="http://schemas.openxmlformats.org/officeDocument/2006/relationships/oleObject" Target="../embeddings/oleObject309.bin"/><Relationship Id="rId9" Type="http://schemas.openxmlformats.org/officeDocument/2006/relationships/oleObject" Target="../embeddings/oleObject312.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318.bin"/><Relationship Id="rId13" Type="http://schemas.openxmlformats.org/officeDocument/2006/relationships/image" Target="../media/image4.png"/><Relationship Id="rId3" Type="http://schemas.openxmlformats.org/officeDocument/2006/relationships/notesSlide" Target="../notesSlides/notesSlide46.xml"/><Relationship Id="rId7" Type="http://schemas.openxmlformats.org/officeDocument/2006/relationships/image" Target="../media/image2.png"/><Relationship Id="rId12" Type="http://schemas.openxmlformats.org/officeDocument/2006/relationships/oleObject" Target="../embeddings/oleObject322.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oleObject" Target="../embeddings/oleObject317.bin"/><Relationship Id="rId11" Type="http://schemas.openxmlformats.org/officeDocument/2006/relationships/oleObject" Target="../embeddings/oleObject321.bin"/><Relationship Id="rId5" Type="http://schemas.openxmlformats.org/officeDocument/2006/relationships/image" Target="../media/image1.png"/><Relationship Id="rId10" Type="http://schemas.openxmlformats.org/officeDocument/2006/relationships/oleObject" Target="../embeddings/oleObject320.bin"/><Relationship Id="rId4" Type="http://schemas.openxmlformats.org/officeDocument/2006/relationships/oleObject" Target="../embeddings/oleObject316.bin"/><Relationship Id="rId9" Type="http://schemas.openxmlformats.org/officeDocument/2006/relationships/oleObject" Target="../embeddings/oleObject319.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325.bin"/><Relationship Id="rId13" Type="http://schemas.openxmlformats.org/officeDocument/2006/relationships/image" Target="../media/image4.png"/><Relationship Id="rId3" Type="http://schemas.openxmlformats.org/officeDocument/2006/relationships/notesSlide" Target="../notesSlides/notesSlide47.xml"/><Relationship Id="rId7" Type="http://schemas.openxmlformats.org/officeDocument/2006/relationships/image" Target="../media/image2.png"/><Relationship Id="rId12" Type="http://schemas.openxmlformats.org/officeDocument/2006/relationships/oleObject" Target="../embeddings/oleObject329.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oleObject" Target="../embeddings/oleObject324.bin"/><Relationship Id="rId11" Type="http://schemas.openxmlformats.org/officeDocument/2006/relationships/oleObject" Target="../embeddings/oleObject328.bin"/><Relationship Id="rId5" Type="http://schemas.openxmlformats.org/officeDocument/2006/relationships/image" Target="../media/image1.png"/><Relationship Id="rId10" Type="http://schemas.openxmlformats.org/officeDocument/2006/relationships/oleObject" Target="../embeddings/oleObject327.bin"/><Relationship Id="rId4" Type="http://schemas.openxmlformats.org/officeDocument/2006/relationships/oleObject" Target="../embeddings/oleObject323.bin"/><Relationship Id="rId9" Type="http://schemas.openxmlformats.org/officeDocument/2006/relationships/oleObject" Target="../embeddings/oleObject326.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332.bin"/><Relationship Id="rId13" Type="http://schemas.openxmlformats.org/officeDocument/2006/relationships/image" Target="../media/image4.png"/><Relationship Id="rId3" Type="http://schemas.openxmlformats.org/officeDocument/2006/relationships/notesSlide" Target="../notesSlides/notesSlide48.xml"/><Relationship Id="rId7" Type="http://schemas.openxmlformats.org/officeDocument/2006/relationships/image" Target="../media/image2.png"/><Relationship Id="rId12" Type="http://schemas.openxmlformats.org/officeDocument/2006/relationships/oleObject" Target="../embeddings/oleObject336.bin"/><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oleObject" Target="../embeddings/oleObject331.bin"/><Relationship Id="rId11" Type="http://schemas.openxmlformats.org/officeDocument/2006/relationships/oleObject" Target="../embeddings/oleObject335.bin"/><Relationship Id="rId5" Type="http://schemas.openxmlformats.org/officeDocument/2006/relationships/image" Target="../media/image1.png"/><Relationship Id="rId10" Type="http://schemas.openxmlformats.org/officeDocument/2006/relationships/oleObject" Target="../embeddings/oleObject334.bin"/><Relationship Id="rId4" Type="http://schemas.openxmlformats.org/officeDocument/2006/relationships/oleObject" Target="../embeddings/oleObject330.bin"/><Relationship Id="rId9" Type="http://schemas.openxmlformats.org/officeDocument/2006/relationships/oleObject" Target="../embeddings/oleObject333.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339.bin"/><Relationship Id="rId13" Type="http://schemas.openxmlformats.org/officeDocument/2006/relationships/image" Target="../media/image4.png"/><Relationship Id="rId3" Type="http://schemas.openxmlformats.org/officeDocument/2006/relationships/notesSlide" Target="../notesSlides/notesSlide49.xml"/><Relationship Id="rId7" Type="http://schemas.openxmlformats.org/officeDocument/2006/relationships/image" Target="../media/image2.png"/><Relationship Id="rId12" Type="http://schemas.openxmlformats.org/officeDocument/2006/relationships/oleObject" Target="../embeddings/oleObject343.bin"/><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oleObject" Target="../embeddings/oleObject338.bin"/><Relationship Id="rId11" Type="http://schemas.openxmlformats.org/officeDocument/2006/relationships/oleObject" Target="../embeddings/oleObject342.bin"/><Relationship Id="rId5" Type="http://schemas.openxmlformats.org/officeDocument/2006/relationships/image" Target="../media/image1.png"/><Relationship Id="rId10" Type="http://schemas.openxmlformats.org/officeDocument/2006/relationships/oleObject" Target="../embeddings/oleObject341.bin"/><Relationship Id="rId4" Type="http://schemas.openxmlformats.org/officeDocument/2006/relationships/oleObject" Target="../embeddings/oleObject337.bin"/><Relationship Id="rId9" Type="http://schemas.openxmlformats.org/officeDocument/2006/relationships/oleObject" Target="../embeddings/oleObject340.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4.png"/><Relationship Id="rId3" Type="http://schemas.openxmlformats.org/officeDocument/2006/relationships/notesSlide" Target="../notesSlides/notesSlide5.xml"/><Relationship Id="rId7" Type="http://schemas.openxmlformats.org/officeDocument/2006/relationships/image" Target="../media/image2.png"/><Relationship Id="rId12"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30.bin"/><Relationship Id="rId11" Type="http://schemas.openxmlformats.org/officeDocument/2006/relationships/oleObject" Target="../embeddings/oleObject34.bin"/><Relationship Id="rId5" Type="http://schemas.openxmlformats.org/officeDocument/2006/relationships/image" Target="../media/image1.png"/><Relationship Id="rId10" Type="http://schemas.openxmlformats.org/officeDocument/2006/relationships/oleObject" Target="../embeddings/oleObject33.bin"/><Relationship Id="rId4" Type="http://schemas.openxmlformats.org/officeDocument/2006/relationships/oleObject" Target="../embeddings/oleObject29.bin"/><Relationship Id="rId9" Type="http://schemas.openxmlformats.org/officeDocument/2006/relationships/oleObject" Target="../embeddings/oleObject32.bin"/></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346.bin"/><Relationship Id="rId13" Type="http://schemas.openxmlformats.org/officeDocument/2006/relationships/image" Target="../media/image4.png"/><Relationship Id="rId3" Type="http://schemas.openxmlformats.org/officeDocument/2006/relationships/notesSlide" Target="../notesSlides/notesSlide50.xml"/><Relationship Id="rId7" Type="http://schemas.openxmlformats.org/officeDocument/2006/relationships/image" Target="../media/image2.png"/><Relationship Id="rId12" Type="http://schemas.openxmlformats.org/officeDocument/2006/relationships/oleObject" Target="../embeddings/oleObject350.bin"/><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oleObject" Target="../embeddings/oleObject345.bin"/><Relationship Id="rId11" Type="http://schemas.openxmlformats.org/officeDocument/2006/relationships/oleObject" Target="../embeddings/oleObject349.bin"/><Relationship Id="rId5" Type="http://schemas.openxmlformats.org/officeDocument/2006/relationships/image" Target="../media/image1.png"/><Relationship Id="rId10" Type="http://schemas.openxmlformats.org/officeDocument/2006/relationships/oleObject" Target="../embeddings/oleObject348.bin"/><Relationship Id="rId4" Type="http://schemas.openxmlformats.org/officeDocument/2006/relationships/oleObject" Target="../embeddings/oleObject344.bin"/><Relationship Id="rId9" Type="http://schemas.openxmlformats.org/officeDocument/2006/relationships/oleObject" Target="../embeddings/oleObject347.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353.bin"/><Relationship Id="rId13" Type="http://schemas.openxmlformats.org/officeDocument/2006/relationships/image" Target="../media/image4.png"/><Relationship Id="rId3" Type="http://schemas.openxmlformats.org/officeDocument/2006/relationships/notesSlide" Target="../notesSlides/notesSlide51.xml"/><Relationship Id="rId7" Type="http://schemas.openxmlformats.org/officeDocument/2006/relationships/image" Target="../media/image2.png"/><Relationship Id="rId12" Type="http://schemas.openxmlformats.org/officeDocument/2006/relationships/oleObject" Target="../embeddings/oleObject357.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oleObject" Target="../embeddings/oleObject352.bin"/><Relationship Id="rId11" Type="http://schemas.openxmlformats.org/officeDocument/2006/relationships/oleObject" Target="../embeddings/oleObject356.bin"/><Relationship Id="rId5" Type="http://schemas.openxmlformats.org/officeDocument/2006/relationships/image" Target="../media/image1.png"/><Relationship Id="rId10" Type="http://schemas.openxmlformats.org/officeDocument/2006/relationships/oleObject" Target="../embeddings/oleObject355.bin"/><Relationship Id="rId4" Type="http://schemas.openxmlformats.org/officeDocument/2006/relationships/oleObject" Target="../embeddings/oleObject351.bin"/><Relationship Id="rId9" Type="http://schemas.openxmlformats.org/officeDocument/2006/relationships/oleObject" Target="../embeddings/oleObject354.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360.bin"/><Relationship Id="rId13" Type="http://schemas.openxmlformats.org/officeDocument/2006/relationships/image" Target="../media/image4.png"/><Relationship Id="rId3" Type="http://schemas.openxmlformats.org/officeDocument/2006/relationships/notesSlide" Target="../notesSlides/notesSlide52.xml"/><Relationship Id="rId7" Type="http://schemas.openxmlformats.org/officeDocument/2006/relationships/image" Target="../media/image2.png"/><Relationship Id="rId12" Type="http://schemas.openxmlformats.org/officeDocument/2006/relationships/oleObject" Target="../embeddings/oleObject364.bin"/><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oleObject" Target="../embeddings/oleObject359.bin"/><Relationship Id="rId11" Type="http://schemas.openxmlformats.org/officeDocument/2006/relationships/oleObject" Target="../embeddings/oleObject363.bin"/><Relationship Id="rId5" Type="http://schemas.openxmlformats.org/officeDocument/2006/relationships/image" Target="../media/image1.png"/><Relationship Id="rId10" Type="http://schemas.openxmlformats.org/officeDocument/2006/relationships/oleObject" Target="../embeddings/oleObject362.bin"/><Relationship Id="rId4" Type="http://schemas.openxmlformats.org/officeDocument/2006/relationships/oleObject" Target="../embeddings/oleObject358.bin"/><Relationship Id="rId9" Type="http://schemas.openxmlformats.org/officeDocument/2006/relationships/oleObject" Target="../embeddings/oleObject361.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367.bin"/><Relationship Id="rId13" Type="http://schemas.openxmlformats.org/officeDocument/2006/relationships/image" Target="../media/image4.png"/><Relationship Id="rId3" Type="http://schemas.openxmlformats.org/officeDocument/2006/relationships/notesSlide" Target="../notesSlides/notesSlide53.xml"/><Relationship Id="rId7" Type="http://schemas.openxmlformats.org/officeDocument/2006/relationships/image" Target="../media/image2.png"/><Relationship Id="rId12" Type="http://schemas.openxmlformats.org/officeDocument/2006/relationships/oleObject" Target="../embeddings/oleObject371.bin"/><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oleObject" Target="../embeddings/oleObject366.bin"/><Relationship Id="rId11" Type="http://schemas.openxmlformats.org/officeDocument/2006/relationships/oleObject" Target="../embeddings/oleObject370.bin"/><Relationship Id="rId5" Type="http://schemas.openxmlformats.org/officeDocument/2006/relationships/image" Target="../media/image1.png"/><Relationship Id="rId10" Type="http://schemas.openxmlformats.org/officeDocument/2006/relationships/oleObject" Target="../embeddings/oleObject369.bin"/><Relationship Id="rId4" Type="http://schemas.openxmlformats.org/officeDocument/2006/relationships/oleObject" Target="../embeddings/oleObject365.bin"/><Relationship Id="rId9" Type="http://schemas.openxmlformats.org/officeDocument/2006/relationships/oleObject" Target="../embeddings/oleObject368.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374.bin"/><Relationship Id="rId13" Type="http://schemas.openxmlformats.org/officeDocument/2006/relationships/image" Target="../media/image4.png"/><Relationship Id="rId3" Type="http://schemas.openxmlformats.org/officeDocument/2006/relationships/notesSlide" Target="../notesSlides/notesSlide54.xml"/><Relationship Id="rId7" Type="http://schemas.openxmlformats.org/officeDocument/2006/relationships/image" Target="../media/image2.png"/><Relationship Id="rId12" Type="http://schemas.openxmlformats.org/officeDocument/2006/relationships/oleObject" Target="../embeddings/oleObject378.bin"/><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oleObject" Target="../embeddings/oleObject373.bin"/><Relationship Id="rId11" Type="http://schemas.openxmlformats.org/officeDocument/2006/relationships/oleObject" Target="../embeddings/oleObject377.bin"/><Relationship Id="rId5" Type="http://schemas.openxmlformats.org/officeDocument/2006/relationships/image" Target="../media/image1.png"/><Relationship Id="rId10" Type="http://schemas.openxmlformats.org/officeDocument/2006/relationships/oleObject" Target="../embeddings/oleObject376.bin"/><Relationship Id="rId4" Type="http://schemas.openxmlformats.org/officeDocument/2006/relationships/oleObject" Target="../embeddings/oleObject372.bin"/><Relationship Id="rId9" Type="http://schemas.openxmlformats.org/officeDocument/2006/relationships/oleObject" Target="../embeddings/oleObject375.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381.bin"/><Relationship Id="rId13" Type="http://schemas.openxmlformats.org/officeDocument/2006/relationships/image" Target="../media/image4.png"/><Relationship Id="rId3" Type="http://schemas.openxmlformats.org/officeDocument/2006/relationships/notesSlide" Target="../notesSlides/notesSlide55.xml"/><Relationship Id="rId7" Type="http://schemas.openxmlformats.org/officeDocument/2006/relationships/image" Target="../media/image2.png"/><Relationship Id="rId12" Type="http://schemas.openxmlformats.org/officeDocument/2006/relationships/oleObject" Target="../embeddings/oleObject385.bin"/><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oleObject" Target="../embeddings/oleObject380.bin"/><Relationship Id="rId11" Type="http://schemas.openxmlformats.org/officeDocument/2006/relationships/oleObject" Target="../embeddings/oleObject384.bin"/><Relationship Id="rId5" Type="http://schemas.openxmlformats.org/officeDocument/2006/relationships/image" Target="../media/image1.png"/><Relationship Id="rId10" Type="http://schemas.openxmlformats.org/officeDocument/2006/relationships/oleObject" Target="../embeddings/oleObject383.bin"/><Relationship Id="rId4" Type="http://schemas.openxmlformats.org/officeDocument/2006/relationships/oleObject" Target="../embeddings/oleObject379.bin"/><Relationship Id="rId9" Type="http://schemas.openxmlformats.org/officeDocument/2006/relationships/oleObject" Target="../embeddings/oleObject382.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388.bin"/><Relationship Id="rId13" Type="http://schemas.openxmlformats.org/officeDocument/2006/relationships/image" Target="../media/image4.png"/><Relationship Id="rId3" Type="http://schemas.openxmlformats.org/officeDocument/2006/relationships/notesSlide" Target="../notesSlides/notesSlide56.xml"/><Relationship Id="rId7" Type="http://schemas.openxmlformats.org/officeDocument/2006/relationships/image" Target="../media/image2.png"/><Relationship Id="rId12" Type="http://schemas.openxmlformats.org/officeDocument/2006/relationships/oleObject" Target="../embeddings/oleObject392.bin"/><Relationship Id="rId2" Type="http://schemas.openxmlformats.org/officeDocument/2006/relationships/slideLayout" Target="../slideLayouts/slideLayout2.xml"/><Relationship Id="rId1" Type="http://schemas.openxmlformats.org/officeDocument/2006/relationships/vmlDrawing" Target="../drawings/vmlDrawing56.vml"/><Relationship Id="rId6" Type="http://schemas.openxmlformats.org/officeDocument/2006/relationships/oleObject" Target="../embeddings/oleObject387.bin"/><Relationship Id="rId11" Type="http://schemas.openxmlformats.org/officeDocument/2006/relationships/oleObject" Target="../embeddings/oleObject391.bin"/><Relationship Id="rId5" Type="http://schemas.openxmlformats.org/officeDocument/2006/relationships/image" Target="../media/image1.png"/><Relationship Id="rId10" Type="http://schemas.openxmlformats.org/officeDocument/2006/relationships/oleObject" Target="../embeddings/oleObject390.bin"/><Relationship Id="rId4" Type="http://schemas.openxmlformats.org/officeDocument/2006/relationships/oleObject" Target="../embeddings/oleObject386.bin"/><Relationship Id="rId9" Type="http://schemas.openxmlformats.org/officeDocument/2006/relationships/oleObject" Target="../embeddings/oleObject389.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395.bin"/><Relationship Id="rId13" Type="http://schemas.openxmlformats.org/officeDocument/2006/relationships/image" Target="../media/image4.png"/><Relationship Id="rId3" Type="http://schemas.openxmlformats.org/officeDocument/2006/relationships/notesSlide" Target="../notesSlides/notesSlide57.xml"/><Relationship Id="rId7" Type="http://schemas.openxmlformats.org/officeDocument/2006/relationships/image" Target="../media/image2.png"/><Relationship Id="rId12" Type="http://schemas.openxmlformats.org/officeDocument/2006/relationships/oleObject" Target="../embeddings/oleObject399.bin"/><Relationship Id="rId2" Type="http://schemas.openxmlformats.org/officeDocument/2006/relationships/slideLayout" Target="../slideLayouts/slideLayout2.xml"/><Relationship Id="rId1" Type="http://schemas.openxmlformats.org/officeDocument/2006/relationships/vmlDrawing" Target="../drawings/vmlDrawing57.vml"/><Relationship Id="rId6" Type="http://schemas.openxmlformats.org/officeDocument/2006/relationships/oleObject" Target="../embeddings/oleObject394.bin"/><Relationship Id="rId11" Type="http://schemas.openxmlformats.org/officeDocument/2006/relationships/oleObject" Target="../embeddings/oleObject398.bin"/><Relationship Id="rId5" Type="http://schemas.openxmlformats.org/officeDocument/2006/relationships/image" Target="../media/image1.png"/><Relationship Id="rId10" Type="http://schemas.openxmlformats.org/officeDocument/2006/relationships/oleObject" Target="../embeddings/oleObject397.bin"/><Relationship Id="rId4" Type="http://schemas.openxmlformats.org/officeDocument/2006/relationships/oleObject" Target="../embeddings/oleObject393.bin"/><Relationship Id="rId9" Type="http://schemas.openxmlformats.org/officeDocument/2006/relationships/oleObject" Target="../embeddings/oleObject396.bin"/></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402.bin"/><Relationship Id="rId13" Type="http://schemas.openxmlformats.org/officeDocument/2006/relationships/image" Target="../media/image4.png"/><Relationship Id="rId3" Type="http://schemas.openxmlformats.org/officeDocument/2006/relationships/notesSlide" Target="../notesSlides/notesSlide58.xml"/><Relationship Id="rId7" Type="http://schemas.openxmlformats.org/officeDocument/2006/relationships/image" Target="../media/image2.png"/><Relationship Id="rId12" Type="http://schemas.openxmlformats.org/officeDocument/2006/relationships/oleObject" Target="../embeddings/oleObject406.bin"/><Relationship Id="rId2" Type="http://schemas.openxmlformats.org/officeDocument/2006/relationships/slideLayout" Target="../slideLayouts/slideLayout2.xml"/><Relationship Id="rId1" Type="http://schemas.openxmlformats.org/officeDocument/2006/relationships/vmlDrawing" Target="../drawings/vmlDrawing58.vml"/><Relationship Id="rId6" Type="http://schemas.openxmlformats.org/officeDocument/2006/relationships/oleObject" Target="../embeddings/oleObject401.bin"/><Relationship Id="rId11" Type="http://schemas.openxmlformats.org/officeDocument/2006/relationships/oleObject" Target="../embeddings/oleObject405.bin"/><Relationship Id="rId5" Type="http://schemas.openxmlformats.org/officeDocument/2006/relationships/image" Target="../media/image1.png"/><Relationship Id="rId10" Type="http://schemas.openxmlformats.org/officeDocument/2006/relationships/oleObject" Target="../embeddings/oleObject404.bin"/><Relationship Id="rId4" Type="http://schemas.openxmlformats.org/officeDocument/2006/relationships/oleObject" Target="../embeddings/oleObject400.bin"/><Relationship Id="rId9" Type="http://schemas.openxmlformats.org/officeDocument/2006/relationships/oleObject" Target="../embeddings/oleObject403.bin"/></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409.bin"/><Relationship Id="rId13" Type="http://schemas.openxmlformats.org/officeDocument/2006/relationships/image" Target="../media/image4.png"/><Relationship Id="rId3" Type="http://schemas.openxmlformats.org/officeDocument/2006/relationships/notesSlide" Target="../notesSlides/notesSlide59.xml"/><Relationship Id="rId7" Type="http://schemas.openxmlformats.org/officeDocument/2006/relationships/image" Target="../media/image2.png"/><Relationship Id="rId12" Type="http://schemas.openxmlformats.org/officeDocument/2006/relationships/oleObject" Target="../embeddings/oleObject413.bin"/><Relationship Id="rId2" Type="http://schemas.openxmlformats.org/officeDocument/2006/relationships/slideLayout" Target="../slideLayouts/slideLayout2.xml"/><Relationship Id="rId1" Type="http://schemas.openxmlformats.org/officeDocument/2006/relationships/vmlDrawing" Target="../drawings/vmlDrawing59.vml"/><Relationship Id="rId6" Type="http://schemas.openxmlformats.org/officeDocument/2006/relationships/oleObject" Target="../embeddings/oleObject408.bin"/><Relationship Id="rId11" Type="http://schemas.openxmlformats.org/officeDocument/2006/relationships/oleObject" Target="../embeddings/oleObject412.bin"/><Relationship Id="rId5" Type="http://schemas.openxmlformats.org/officeDocument/2006/relationships/image" Target="../media/image1.png"/><Relationship Id="rId10" Type="http://schemas.openxmlformats.org/officeDocument/2006/relationships/oleObject" Target="../embeddings/oleObject411.bin"/><Relationship Id="rId4" Type="http://schemas.openxmlformats.org/officeDocument/2006/relationships/oleObject" Target="../embeddings/oleObject407.bin"/><Relationship Id="rId9" Type="http://schemas.openxmlformats.org/officeDocument/2006/relationships/oleObject" Target="../embeddings/oleObject410.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4.png"/><Relationship Id="rId3" Type="http://schemas.openxmlformats.org/officeDocument/2006/relationships/notesSlide" Target="../notesSlides/notesSlide6.xml"/><Relationship Id="rId7" Type="http://schemas.openxmlformats.org/officeDocument/2006/relationships/image" Target="../media/image2.png"/><Relationship Id="rId12"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37.bin"/><Relationship Id="rId11" Type="http://schemas.openxmlformats.org/officeDocument/2006/relationships/oleObject" Target="../embeddings/oleObject41.bin"/><Relationship Id="rId5" Type="http://schemas.openxmlformats.org/officeDocument/2006/relationships/image" Target="../media/image1.png"/><Relationship Id="rId10" Type="http://schemas.openxmlformats.org/officeDocument/2006/relationships/oleObject" Target="../embeddings/oleObject40.bin"/><Relationship Id="rId4" Type="http://schemas.openxmlformats.org/officeDocument/2006/relationships/oleObject" Target="../embeddings/oleObject36.bin"/><Relationship Id="rId9" Type="http://schemas.openxmlformats.org/officeDocument/2006/relationships/oleObject" Target="../embeddings/oleObject39.bin"/></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416.bin"/><Relationship Id="rId13" Type="http://schemas.openxmlformats.org/officeDocument/2006/relationships/image" Target="../media/image4.png"/><Relationship Id="rId3" Type="http://schemas.openxmlformats.org/officeDocument/2006/relationships/notesSlide" Target="../notesSlides/notesSlide60.xml"/><Relationship Id="rId7" Type="http://schemas.openxmlformats.org/officeDocument/2006/relationships/image" Target="../media/image2.png"/><Relationship Id="rId12" Type="http://schemas.openxmlformats.org/officeDocument/2006/relationships/oleObject" Target="../embeddings/oleObject420.bin"/><Relationship Id="rId2" Type="http://schemas.openxmlformats.org/officeDocument/2006/relationships/slideLayout" Target="../slideLayouts/slideLayout2.xml"/><Relationship Id="rId1" Type="http://schemas.openxmlformats.org/officeDocument/2006/relationships/vmlDrawing" Target="../drawings/vmlDrawing60.vml"/><Relationship Id="rId6" Type="http://schemas.openxmlformats.org/officeDocument/2006/relationships/oleObject" Target="../embeddings/oleObject415.bin"/><Relationship Id="rId11" Type="http://schemas.openxmlformats.org/officeDocument/2006/relationships/oleObject" Target="../embeddings/oleObject419.bin"/><Relationship Id="rId5" Type="http://schemas.openxmlformats.org/officeDocument/2006/relationships/image" Target="../media/image1.png"/><Relationship Id="rId10" Type="http://schemas.openxmlformats.org/officeDocument/2006/relationships/oleObject" Target="../embeddings/oleObject418.bin"/><Relationship Id="rId4" Type="http://schemas.openxmlformats.org/officeDocument/2006/relationships/oleObject" Target="../embeddings/oleObject414.bin"/><Relationship Id="rId9" Type="http://schemas.openxmlformats.org/officeDocument/2006/relationships/oleObject" Target="../embeddings/oleObject417.bin"/></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423.bin"/><Relationship Id="rId13" Type="http://schemas.openxmlformats.org/officeDocument/2006/relationships/image" Target="../media/image4.png"/><Relationship Id="rId3" Type="http://schemas.openxmlformats.org/officeDocument/2006/relationships/notesSlide" Target="../notesSlides/notesSlide61.xml"/><Relationship Id="rId7" Type="http://schemas.openxmlformats.org/officeDocument/2006/relationships/image" Target="../media/image2.png"/><Relationship Id="rId12" Type="http://schemas.openxmlformats.org/officeDocument/2006/relationships/oleObject" Target="../embeddings/oleObject427.bin"/><Relationship Id="rId2" Type="http://schemas.openxmlformats.org/officeDocument/2006/relationships/slideLayout" Target="../slideLayouts/slideLayout2.xml"/><Relationship Id="rId1" Type="http://schemas.openxmlformats.org/officeDocument/2006/relationships/vmlDrawing" Target="../drawings/vmlDrawing61.vml"/><Relationship Id="rId6" Type="http://schemas.openxmlformats.org/officeDocument/2006/relationships/oleObject" Target="../embeddings/oleObject422.bin"/><Relationship Id="rId11" Type="http://schemas.openxmlformats.org/officeDocument/2006/relationships/oleObject" Target="../embeddings/oleObject426.bin"/><Relationship Id="rId5" Type="http://schemas.openxmlformats.org/officeDocument/2006/relationships/image" Target="../media/image1.png"/><Relationship Id="rId10" Type="http://schemas.openxmlformats.org/officeDocument/2006/relationships/oleObject" Target="../embeddings/oleObject425.bin"/><Relationship Id="rId4" Type="http://schemas.openxmlformats.org/officeDocument/2006/relationships/oleObject" Target="../embeddings/oleObject421.bin"/><Relationship Id="rId9" Type="http://schemas.openxmlformats.org/officeDocument/2006/relationships/oleObject" Target="../embeddings/oleObject424.bin"/></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430.bin"/><Relationship Id="rId13" Type="http://schemas.openxmlformats.org/officeDocument/2006/relationships/image" Target="../media/image4.png"/><Relationship Id="rId3" Type="http://schemas.openxmlformats.org/officeDocument/2006/relationships/notesSlide" Target="../notesSlides/notesSlide62.xml"/><Relationship Id="rId7" Type="http://schemas.openxmlformats.org/officeDocument/2006/relationships/image" Target="../media/image2.png"/><Relationship Id="rId12" Type="http://schemas.openxmlformats.org/officeDocument/2006/relationships/oleObject" Target="../embeddings/oleObject434.bin"/><Relationship Id="rId2" Type="http://schemas.openxmlformats.org/officeDocument/2006/relationships/slideLayout" Target="../slideLayouts/slideLayout2.xml"/><Relationship Id="rId1" Type="http://schemas.openxmlformats.org/officeDocument/2006/relationships/vmlDrawing" Target="../drawings/vmlDrawing62.vml"/><Relationship Id="rId6" Type="http://schemas.openxmlformats.org/officeDocument/2006/relationships/oleObject" Target="../embeddings/oleObject429.bin"/><Relationship Id="rId11" Type="http://schemas.openxmlformats.org/officeDocument/2006/relationships/oleObject" Target="../embeddings/oleObject433.bin"/><Relationship Id="rId5" Type="http://schemas.openxmlformats.org/officeDocument/2006/relationships/image" Target="../media/image1.png"/><Relationship Id="rId10" Type="http://schemas.openxmlformats.org/officeDocument/2006/relationships/oleObject" Target="../embeddings/oleObject432.bin"/><Relationship Id="rId4" Type="http://schemas.openxmlformats.org/officeDocument/2006/relationships/oleObject" Target="../embeddings/oleObject428.bin"/><Relationship Id="rId9" Type="http://schemas.openxmlformats.org/officeDocument/2006/relationships/oleObject" Target="../embeddings/oleObject431.bin"/></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437.bin"/><Relationship Id="rId13" Type="http://schemas.openxmlformats.org/officeDocument/2006/relationships/image" Target="../media/image4.png"/><Relationship Id="rId3" Type="http://schemas.openxmlformats.org/officeDocument/2006/relationships/notesSlide" Target="../notesSlides/notesSlide63.xml"/><Relationship Id="rId7" Type="http://schemas.openxmlformats.org/officeDocument/2006/relationships/image" Target="../media/image2.png"/><Relationship Id="rId12" Type="http://schemas.openxmlformats.org/officeDocument/2006/relationships/oleObject" Target="../embeddings/oleObject441.bin"/><Relationship Id="rId2" Type="http://schemas.openxmlformats.org/officeDocument/2006/relationships/slideLayout" Target="../slideLayouts/slideLayout2.xml"/><Relationship Id="rId1" Type="http://schemas.openxmlformats.org/officeDocument/2006/relationships/vmlDrawing" Target="../drawings/vmlDrawing63.vml"/><Relationship Id="rId6" Type="http://schemas.openxmlformats.org/officeDocument/2006/relationships/oleObject" Target="../embeddings/oleObject436.bin"/><Relationship Id="rId11" Type="http://schemas.openxmlformats.org/officeDocument/2006/relationships/oleObject" Target="../embeddings/oleObject440.bin"/><Relationship Id="rId5" Type="http://schemas.openxmlformats.org/officeDocument/2006/relationships/image" Target="../media/image1.png"/><Relationship Id="rId10" Type="http://schemas.openxmlformats.org/officeDocument/2006/relationships/oleObject" Target="../embeddings/oleObject439.bin"/><Relationship Id="rId4" Type="http://schemas.openxmlformats.org/officeDocument/2006/relationships/oleObject" Target="../embeddings/oleObject435.bin"/><Relationship Id="rId9" Type="http://schemas.openxmlformats.org/officeDocument/2006/relationships/oleObject" Target="../embeddings/oleObject438.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444.bin"/><Relationship Id="rId13" Type="http://schemas.openxmlformats.org/officeDocument/2006/relationships/image" Target="../media/image4.png"/><Relationship Id="rId3" Type="http://schemas.openxmlformats.org/officeDocument/2006/relationships/notesSlide" Target="../notesSlides/notesSlide64.xml"/><Relationship Id="rId7" Type="http://schemas.openxmlformats.org/officeDocument/2006/relationships/image" Target="../media/image2.png"/><Relationship Id="rId12" Type="http://schemas.openxmlformats.org/officeDocument/2006/relationships/oleObject" Target="../embeddings/oleObject448.bin"/><Relationship Id="rId2" Type="http://schemas.openxmlformats.org/officeDocument/2006/relationships/slideLayout" Target="../slideLayouts/slideLayout2.xml"/><Relationship Id="rId1" Type="http://schemas.openxmlformats.org/officeDocument/2006/relationships/vmlDrawing" Target="../drawings/vmlDrawing64.vml"/><Relationship Id="rId6" Type="http://schemas.openxmlformats.org/officeDocument/2006/relationships/oleObject" Target="../embeddings/oleObject443.bin"/><Relationship Id="rId11" Type="http://schemas.openxmlformats.org/officeDocument/2006/relationships/oleObject" Target="../embeddings/oleObject447.bin"/><Relationship Id="rId5" Type="http://schemas.openxmlformats.org/officeDocument/2006/relationships/image" Target="../media/image1.png"/><Relationship Id="rId10" Type="http://schemas.openxmlformats.org/officeDocument/2006/relationships/oleObject" Target="../embeddings/oleObject446.bin"/><Relationship Id="rId4" Type="http://schemas.openxmlformats.org/officeDocument/2006/relationships/oleObject" Target="../embeddings/oleObject442.bin"/><Relationship Id="rId9" Type="http://schemas.openxmlformats.org/officeDocument/2006/relationships/oleObject" Target="../embeddings/oleObject445.bin"/></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451.bin"/><Relationship Id="rId13" Type="http://schemas.openxmlformats.org/officeDocument/2006/relationships/image" Target="../media/image4.png"/><Relationship Id="rId3" Type="http://schemas.openxmlformats.org/officeDocument/2006/relationships/notesSlide" Target="../notesSlides/notesSlide65.xml"/><Relationship Id="rId7" Type="http://schemas.openxmlformats.org/officeDocument/2006/relationships/image" Target="../media/image2.png"/><Relationship Id="rId12" Type="http://schemas.openxmlformats.org/officeDocument/2006/relationships/oleObject" Target="../embeddings/oleObject455.bin"/><Relationship Id="rId2" Type="http://schemas.openxmlformats.org/officeDocument/2006/relationships/slideLayout" Target="../slideLayouts/slideLayout2.xml"/><Relationship Id="rId1" Type="http://schemas.openxmlformats.org/officeDocument/2006/relationships/vmlDrawing" Target="../drawings/vmlDrawing65.vml"/><Relationship Id="rId6" Type="http://schemas.openxmlformats.org/officeDocument/2006/relationships/oleObject" Target="../embeddings/oleObject450.bin"/><Relationship Id="rId11" Type="http://schemas.openxmlformats.org/officeDocument/2006/relationships/oleObject" Target="../embeddings/oleObject454.bin"/><Relationship Id="rId5" Type="http://schemas.openxmlformats.org/officeDocument/2006/relationships/image" Target="../media/image1.png"/><Relationship Id="rId15" Type="http://schemas.openxmlformats.org/officeDocument/2006/relationships/image" Target="../media/image13.png"/><Relationship Id="rId10" Type="http://schemas.openxmlformats.org/officeDocument/2006/relationships/oleObject" Target="../embeddings/oleObject453.bin"/><Relationship Id="rId4" Type="http://schemas.openxmlformats.org/officeDocument/2006/relationships/oleObject" Target="../embeddings/oleObject449.bin"/><Relationship Id="rId9" Type="http://schemas.openxmlformats.org/officeDocument/2006/relationships/oleObject" Target="../embeddings/oleObject452.bin"/><Relationship Id="rId14" Type="http://schemas.openxmlformats.org/officeDocument/2006/relationships/image" Target="../media/image12.png"/></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458.bin"/><Relationship Id="rId13" Type="http://schemas.openxmlformats.org/officeDocument/2006/relationships/image" Target="../media/image4.png"/><Relationship Id="rId3" Type="http://schemas.openxmlformats.org/officeDocument/2006/relationships/notesSlide" Target="../notesSlides/notesSlide66.xml"/><Relationship Id="rId7" Type="http://schemas.openxmlformats.org/officeDocument/2006/relationships/image" Target="../media/image2.png"/><Relationship Id="rId12" Type="http://schemas.openxmlformats.org/officeDocument/2006/relationships/oleObject" Target="../embeddings/oleObject462.bin"/><Relationship Id="rId2" Type="http://schemas.openxmlformats.org/officeDocument/2006/relationships/slideLayout" Target="../slideLayouts/slideLayout2.xml"/><Relationship Id="rId1" Type="http://schemas.openxmlformats.org/officeDocument/2006/relationships/vmlDrawing" Target="../drawings/vmlDrawing66.vml"/><Relationship Id="rId6" Type="http://schemas.openxmlformats.org/officeDocument/2006/relationships/oleObject" Target="../embeddings/oleObject457.bin"/><Relationship Id="rId11" Type="http://schemas.openxmlformats.org/officeDocument/2006/relationships/oleObject" Target="../embeddings/oleObject461.bin"/><Relationship Id="rId5" Type="http://schemas.openxmlformats.org/officeDocument/2006/relationships/image" Target="../media/image1.png"/><Relationship Id="rId10" Type="http://schemas.openxmlformats.org/officeDocument/2006/relationships/oleObject" Target="../embeddings/oleObject460.bin"/><Relationship Id="rId4" Type="http://schemas.openxmlformats.org/officeDocument/2006/relationships/oleObject" Target="../embeddings/oleObject456.bin"/><Relationship Id="rId9" Type="http://schemas.openxmlformats.org/officeDocument/2006/relationships/oleObject" Target="../embeddings/oleObject459.bin"/></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465.bin"/><Relationship Id="rId13" Type="http://schemas.openxmlformats.org/officeDocument/2006/relationships/image" Target="../media/image4.png"/><Relationship Id="rId3" Type="http://schemas.openxmlformats.org/officeDocument/2006/relationships/notesSlide" Target="../notesSlides/notesSlide67.xml"/><Relationship Id="rId7" Type="http://schemas.openxmlformats.org/officeDocument/2006/relationships/image" Target="../media/image2.png"/><Relationship Id="rId12" Type="http://schemas.openxmlformats.org/officeDocument/2006/relationships/oleObject" Target="../embeddings/oleObject469.bin"/><Relationship Id="rId2" Type="http://schemas.openxmlformats.org/officeDocument/2006/relationships/slideLayout" Target="../slideLayouts/slideLayout2.xml"/><Relationship Id="rId1" Type="http://schemas.openxmlformats.org/officeDocument/2006/relationships/vmlDrawing" Target="../drawings/vmlDrawing67.vml"/><Relationship Id="rId6" Type="http://schemas.openxmlformats.org/officeDocument/2006/relationships/oleObject" Target="../embeddings/oleObject464.bin"/><Relationship Id="rId11" Type="http://schemas.openxmlformats.org/officeDocument/2006/relationships/oleObject" Target="../embeddings/oleObject468.bin"/><Relationship Id="rId5" Type="http://schemas.openxmlformats.org/officeDocument/2006/relationships/image" Target="../media/image1.png"/><Relationship Id="rId10" Type="http://schemas.openxmlformats.org/officeDocument/2006/relationships/oleObject" Target="../embeddings/oleObject467.bin"/><Relationship Id="rId4" Type="http://schemas.openxmlformats.org/officeDocument/2006/relationships/oleObject" Target="../embeddings/oleObject463.bin"/><Relationship Id="rId9" Type="http://schemas.openxmlformats.org/officeDocument/2006/relationships/oleObject" Target="../embeddings/oleObject466.bin"/></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472.bin"/><Relationship Id="rId13" Type="http://schemas.openxmlformats.org/officeDocument/2006/relationships/image" Target="../media/image4.png"/><Relationship Id="rId3" Type="http://schemas.openxmlformats.org/officeDocument/2006/relationships/notesSlide" Target="../notesSlides/notesSlide68.xml"/><Relationship Id="rId7" Type="http://schemas.openxmlformats.org/officeDocument/2006/relationships/image" Target="../media/image2.png"/><Relationship Id="rId12" Type="http://schemas.openxmlformats.org/officeDocument/2006/relationships/oleObject" Target="../embeddings/oleObject476.bin"/><Relationship Id="rId2" Type="http://schemas.openxmlformats.org/officeDocument/2006/relationships/slideLayout" Target="../slideLayouts/slideLayout2.xml"/><Relationship Id="rId1" Type="http://schemas.openxmlformats.org/officeDocument/2006/relationships/vmlDrawing" Target="../drawings/vmlDrawing68.vml"/><Relationship Id="rId6" Type="http://schemas.openxmlformats.org/officeDocument/2006/relationships/oleObject" Target="../embeddings/oleObject471.bin"/><Relationship Id="rId11" Type="http://schemas.openxmlformats.org/officeDocument/2006/relationships/oleObject" Target="../embeddings/oleObject475.bin"/><Relationship Id="rId5" Type="http://schemas.openxmlformats.org/officeDocument/2006/relationships/image" Target="../media/image1.png"/><Relationship Id="rId10" Type="http://schemas.openxmlformats.org/officeDocument/2006/relationships/oleObject" Target="../embeddings/oleObject474.bin"/><Relationship Id="rId4" Type="http://schemas.openxmlformats.org/officeDocument/2006/relationships/oleObject" Target="../embeddings/oleObject470.bin"/><Relationship Id="rId9" Type="http://schemas.openxmlformats.org/officeDocument/2006/relationships/oleObject" Target="../embeddings/oleObject473.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479.bin"/><Relationship Id="rId13" Type="http://schemas.openxmlformats.org/officeDocument/2006/relationships/image" Target="../media/image4.png"/><Relationship Id="rId3" Type="http://schemas.openxmlformats.org/officeDocument/2006/relationships/notesSlide" Target="../notesSlides/notesSlide69.xml"/><Relationship Id="rId7" Type="http://schemas.openxmlformats.org/officeDocument/2006/relationships/image" Target="../media/image2.png"/><Relationship Id="rId12" Type="http://schemas.openxmlformats.org/officeDocument/2006/relationships/oleObject" Target="../embeddings/oleObject483.bin"/><Relationship Id="rId2" Type="http://schemas.openxmlformats.org/officeDocument/2006/relationships/slideLayout" Target="../slideLayouts/slideLayout2.xml"/><Relationship Id="rId1" Type="http://schemas.openxmlformats.org/officeDocument/2006/relationships/vmlDrawing" Target="../drawings/vmlDrawing69.vml"/><Relationship Id="rId6" Type="http://schemas.openxmlformats.org/officeDocument/2006/relationships/oleObject" Target="../embeddings/oleObject478.bin"/><Relationship Id="rId11" Type="http://schemas.openxmlformats.org/officeDocument/2006/relationships/oleObject" Target="../embeddings/oleObject482.bin"/><Relationship Id="rId5" Type="http://schemas.openxmlformats.org/officeDocument/2006/relationships/image" Target="../media/image1.png"/><Relationship Id="rId10" Type="http://schemas.openxmlformats.org/officeDocument/2006/relationships/oleObject" Target="../embeddings/oleObject481.bin"/><Relationship Id="rId4" Type="http://schemas.openxmlformats.org/officeDocument/2006/relationships/oleObject" Target="../embeddings/oleObject477.bin"/><Relationship Id="rId9" Type="http://schemas.openxmlformats.org/officeDocument/2006/relationships/oleObject" Target="../embeddings/oleObject480.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4.png"/><Relationship Id="rId3" Type="http://schemas.openxmlformats.org/officeDocument/2006/relationships/notesSlide" Target="../notesSlides/notesSlide7.xml"/><Relationship Id="rId7" Type="http://schemas.openxmlformats.org/officeDocument/2006/relationships/image" Target="../media/image2.png"/><Relationship Id="rId12"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44.bin"/><Relationship Id="rId11" Type="http://schemas.openxmlformats.org/officeDocument/2006/relationships/oleObject" Target="../embeddings/oleObject48.bin"/><Relationship Id="rId5" Type="http://schemas.openxmlformats.org/officeDocument/2006/relationships/image" Target="../media/image1.png"/><Relationship Id="rId10" Type="http://schemas.openxmlformats.org/officeDocument/2006/relationships/oleObject" Target="../embeddings/oleObject47.bin"/><Relationship Id="rId4" Type="http://schemas.openxmlformats.org/officeDocument/2006/relationships/oleObject" Target="../embeddings/oleObject43.bin"/><Relationship Id="rId9" Type="http://schemas.openxmlformats.org/officeDocument/2006/relationships/oleObject" Target="../embeddings/oleObject46.bin"/></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486.bin"/><Relationship Id="rId13" Type="http://schemas.openxmlformats.org/officeDocument/2006/relationships/image" Target="../media/image4.png"/><Relationship Id="rId3" Type="http://schemas.openxmlformats.org/officeDocument/2006/relationships/notesSlide" Target="../notesSlides/notesSlide70.xml"/><Relationship Id="rId7" Type="http://schemas.openxmlformats.org/officeDocument/2006/relationships/image" Target="../media/image2.png"/><Relationship Id="rId12" Type="http://schemas.openxmlformats.org/officeDocument/2006/relationships/oleObject" Target="../embeddings/oleObject490.bin"/><Relationship Id="rId2" Type="http://schemas.openxmlformats.org/officeDocument/2006/relationships/slideLayout" Target="../slideLayouts/slideLayout2.xml"/><Relationship Id="rId1" Type="http://schemas.openxmlformats.org/officeDocument/2006/relationships/vmlDrawing" Target="../drawings/vmlDrawing70.vml"/><Relationship Id="rId6" Type="http://schemas.openxmlformats.org/officeDocument/2006/relationships/oleObject" Target="../embeddings/oleObject485.bin"/><Relationship Id="rId11" Type="http://schemas.openxmlformats.org/officeDocument/2006/relationships/oleObject" Target="../embeddings/oleObject489.bin"/><Relationship Id="rId5" Type="http://schemas.openxmlformats.org/officeDocument/2006/relationships/image" Target="../media/image1.png"/><Relationship Id="rId10" Type="http://schemas.openxmlformats.org/officeDocument/2006/relationships/oleObject" Target="../embeddings/oleObject488.bin"/><Relationship Id="rId4" Type="http://schemas.openxmlformats.org/officeDocument/2006/relationships/oleObject" Target="../embeddings/oleObject484.bin"/><Relationship Id="rId9" Type="http://schemas.openxmlformats.org/officeDocument/2006/relationships/oleObject" Target="../embeddings/oleObject487.bin"/></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493.bin"/><Relationship Id="rId13" Type="http://schemas.openxmlformats.org/officeDocument/2006/relationships/image" Target="../media/image4.png"/><Relationship Id="rId3" Type="http://schemas.openxmlformats.org/officeDocument/2006/relationships/notesSlide" Target="../notesSlides/notesSlide71.xml"/><Relationship Id="rId7" Type="http://schemas.openxmlformats.org/officeDocument/2006/relationships/image" Target="../media/image2.png"/><Relationship Id="rId12" Type="http://schemas.openxmlformats.org/officeDocument/2006/relationships/oleObject" Target="../embeddings/oleObject497.bin"/><Relationship Id="rId2" Type="http://schemas.openxmlformats.org/officeDocument/2006/relationships/slideLayout" Target="../slideLayouts/slideLayout2.xml"/><Relationship Id="rId1" Type="http://schemas.openxmlformats.org/officeDocument/2006/relationships/vmlDrawing" Target="../drawings/vmlDrawing71.vml"/><Relationship Id="rId6" Type="http://schemas.openxmlformats.org/officeDocument/2006/relationships/oleObject" Target="../embeddings/oleObject492.bin"/><Relationship Id="rId11" Type="http://schemas.openxmlformats.org/officeDocument/2006/relationships/oleObject" Target="../embeddings/oleObject496.bin"/><Relationship Id="rId5" Type="http://schemas.openxmlformats.org/officeDocument/2006/relationships/image" Target="../media/image1.png"/><Relationship Id="rId10" Type="http://schemas.openxmlformats.org/officeDocument/2006/relationships/oleObject" Target="../embeddings/oleObject495.bin"/><Relationship Id="rId4" Type="http://schemas.openxmlformats.org/officeDocument/2006/relationships/oleObject" Target="../embeddings/oleObject491.bin"/><Relationship Id="rId9" Type="http://schemas.openxmlformats.org/officeDocument/2006/relationships/oleObject" Target="../embeddings/oleObject494.bin"/></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500.bin"/><Relationship Id="rId13" Type="http://schemas.openxmlformats.org/officeDocument/2006/relationships/image" Target="../media/image4.png"/><Relationship Id="rId3" Type="http://schemas.openxmlformats.org/officeDocument/2006/relationships/notesSlide" Target="../notesSlides/notesSlide72.xml"/><Relationship Id="rId7" Type="http://schemas.openxmlformats.org/officeDocument/2006/relationships/image" Target="../media/image2.png"/><Relationship Id="rId12" Type="http://schemas.openxmlformats.org/officeDocument/2006/relationships/oleObject" Target="../embeddings/oleObject504.bin"/><Relationship Id="rId2" Type="http://schemas.openxmlformats.org/officeDocument/2006/relationships/slideLayout" Target="../slideLayouts/slideLayout2.xml"/><Relationship Id="rId1" Type="http://schemas.openxmlformats.org/officeDocument/2006/relationships/vmlDrawing" Target="../drawings/vmlDrawing72.vml"/><Relationship Id="rId6" Type="http://schemas.openxmlformats.org/officeDocument/2006/relationships/oleObject" Target="../embeddings/oleObject499.bin"/><Relationship Id="rId11" Type="http://schemas.openxmlformats.org/officeDocument/2006/relationships/oleObject" Target="../embeddings/oleObject503.bin"/><Relationship Id="rId5" Type="http://schemas.openxmlformats.org/officeDocument/2006/relationships/image" Target="../media/image1.png"/><Relationship Id="rId10" Type="http://schemas.openxmlformats.org/officeDocument/2006/relationships/oleObject" Target="../embeddings/oleObject502.bin"/><Relationship Id="rId4" Type="http://schemas.openxmlformats.org/officeDocument/2006/relationships/oleObject" Target="../embeddings/oleObject498.bin"/><Relationship Id="rId9" Type="http://schemas.openxmlformats.org/officeDocument/2006/relationships/oleObject" Target="../embeddings/oleObject501.bin"/></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507.bin"/><Relationship Id="rId13" Type="http://schemas.openxmlformats.org/officeDocument/2006/relationships/image" Target="../media/image4.png"/><Relationship Id="rId3" Type="http://schemas.openxmlformats.org/officeDocument/2006/relationships/notesSlide" Target="../notesSlides/notesSlide73.xml"/><Relationship Id="rId7" Type="http://schemas.openxmlformats.org/officeDocument/2006/relationships/image" Target="../media/image2.png"/><Relationship Id="rId12" Type="http://schemas.openxmlformats.org/officeDocument/2006/relationships/oleObject" Target="../embeddings/oleObject511.bin"/><Relationship Id="rId2" Type="http://schemas.openxmlformats.org/officeDocument/2006/relationships/slideLayout" Target="../slideLayouts/slideLayout2.xml"/><Relationship Id="rId1" Type="http://schemas.openxmlformats.org/officeDocument/2006/relationships/vmlDrawing" Target="../drawings/vmlDrawing73.vml"/><Relationship Id="rId6" Type="http://schemas.openxmlformats.org/officeDocument/2006/relationships/oleObject" Target="../embeddings/oleObject506.bin"/><Relationship Id="rId11" Type="http://schemas.openxmlformats.org/officeDocument/2006/relationships/oleObject" Target="../embeddings/oleObject510.bin"/><Relationship Id="rId5" Type="http://schemas.openxmlformats.org/officeDocument/2006/relationships/image" Target="../media/image1.png"/><Relationship Id="rId10" Type="http://schemas.openxmlformats.org/officeDocument/2006/relationships/oleObject" Target="../embeddings/oleObject509.bin"/><Relationship Id="rId4" Type="http://schemas.openxmlformats.org/officeDocument/2006/relationships/oleObject" Target="../embeddings/oleObject505.bin"/><Relationship Id="rId9" Type="http://schemas.openxmlformats.org/officeDocument/2006/relationships/oleObject" Target="../embeddings/oleObject508.bin"/></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514.bin"/><Relationship Id="rId13" Type="http://schemas.openxmlformats.org/officeDocument/2006/relationships/image" Target="../media/image4.png"/><Relationship Id="rId3" Type="http://schemas.openxmlformats.org/officeDocument/2006/relationships/notesSlide" Target="../notesSlides/notesSlide74.xml"/><Relationship Id="rId7" Type="http://schemas.openxmlformats.org/officeDocument/2006/relationships/image" Target="../media/image2.png"/><Relationship Id="rId12" Type="http://schemas.openxmlformats.org/officeDocument/2006/relationships/oleObject" Target="../embeddings/oleObject518.bin"/><Relationship Id="rId2" Type="http://schemas.openxmlformats.org/officeDocument/2006/relationships/slideLayout" Target="../slideLayouts/slideLayout2.xml"/><Relationship Id="rId1" Type="http://schemas.openxmlformats.org/officeDocument/2006/relationships/vmlDrawing" Target="../drawings/vmlDrawing74.vml"/><Relationship Id="rId6" Type="http://schemas.openxmlformats.org/officeDocument/2006/relationships/oleObject" Target="../embeddings/oleObject513.bin"/><Relationship Id="rId11" Type="http://schemas.openxmlformats.org/officeDocument/2006/relationships/oleObject" Target="../embeddings/oleObject517.bin"/><Relationship Id="rId5" Type="http://schemas.openxmlformats.org/officeDocument/2006/relationships/image" Target="../media/image1.png"/><Relationship Id="rId10" Type="http://schemas.openxmlformats.org/officeDocument/2006/relationships/oleObject" Target="../embeddings/oleObject516.bin"/><Relationship Id="rId4" Type="http://schemas.openxmlformats.org/officeDocument/2006/relationships/oleObject" Target="../embeddings/oleObject512.bin"/><Relationship Id="rId9" Type="http://schemas.openxmlformats.org/officeDocument/2006/relationships/oleObject" Target="../embeddings/oleObject515.bin"/></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521.bin"/><Relationship Id="rId13" Type="http://schemas.openxmlformats.org/officeDocument/2006/relationships/image" Target="../media/image4.png"/><Relationship Id="rId3" Type="http://schemas.openxmlformats.org/officeDocument/2006/relationships/notesSlide" Target="../notesSlides/notesSlide75.xml"/><Relationship Id="rId7" Type="http://schemas.openxmlformats.org/officeDocument/2006/relationships/image" Target="../media/image2.png"/><Relationship Id="rId12" Type="http://schemas.openxmlformats.org/officeDocument/2006/relationships/oleObject" Target="../embeddings/oleObject525.bin"/><Relationship Id="rId2" Type="http://schemas.openxmlformats.org/officeDocument/2006/relationships/slideLayout" Target="../slideLayouts/slideLayout2.xml"/><Relationship Id="rId1" Type="http://schemas.openxmlformats.org/officeDocument/2006/relationships/vmlDrawing" Target="../drawings/vmlDrawing75.vml"/><Relationship Id="rId6" Type="http://schemas.openxmlformats.org/officeDocument/2006/relationships/oleObject" Target="../embeddings/oleObject520.bin"/><Relationship Id="rId11" Type="http://schemas.openxmlformats.org/officeDocument/2006/relationships/oleObject" Target="../embeddings/oleObject524.bin"/><Relationship Id="rId5" Type="http://schemas.openxmlformats.org/officeDocument/2006/relationships/image" Target="../media/image1.png"/><Relationship Id="rId10" Type="http://schemas.openxmlformats.org/officeDocument/2006/relationships/oleObject" Target="../embeddings/oleObject523.bin"/><Relationship Id="rId4" Type="http://schemas.openxmlformats.org/officeDocument/2006/relationships/oleObject" Target="../embeddings/oleObject519.bin"/><Relationship Id="rId9" Type="http://schemas.openxmlformats.org/officeDocument/2006/relationships/oleObject" Target="../embeddings/oleObject522.bin"/></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528.bin"/><Relationship Id="rId13" Type="http://schemas.openxmlformats.org/officeDocument/2006/relationships/image" Target="../media/image4.png"/><Relationship Id="rId3" Type="http://schemas.openxmlformats.org/officeDocument/2006/relationships/notesSlide" Target="../notesSlides/notesSlide76.xml"/><Relationship Id="rId7" Type="http://schemas.openxmlformats.org/officeDocument/2006/relationships/image" Target="../media/image2.png"/><Relationship Id="rId12" Type="http://schemas.openxmlformats.org/officeDocument/2006/relationships/oleObject" Target="../embeddings/oleObject532.bin"/><Relationship Id="rId2" Type="http://schemas.openxmlformats.org/officeDocument/2006/relationships/slideLayout" Target="../slideLayouts/slideLayout2.xml"/><Relationship Id="rId1" Type="http://schemas.openxmlformats.org/officeDocument/2006/relationships/vmlDrawing" Target="../drawings/vmlDrawing76.vml"/><Relationship Id="rId6" Type="http://schemas.openxmlformats.org/officeDocument/2006/relationships/oleObject" Target="../embeddings/oleObject527.bin"/><Relationship Id="rId11" Type="http://schemas.openxmlformats.org/officeDocument/2006/relationships/oleObject" Target="../embeddings/oleObject531.bin"/><Relationship Id="rId5" Type="http://schemas.openxmlformats.org/officeDocument/2006/relationships/image" Target="../media/image1.png"/><Relationship Id="rId10" Type="http://schemas.openxmlformats.org/officeDocument/2006/relationships/oleObject" Target="../embeddings/oleObject530.bin"/><Relationship Id="rId4" Type="http://schemas.openxmlformats.org/officeDocument/2006/relationships/oleObject" Target="../embeddings/oleObject526.bin"/><Relationship Id="rId9" Type="http://schemas.openxmlformats.org/officeDocument/2006/relationships/oleObject" Target="../embeddings/oleObject529.bin"/></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535.bin"/><Relationship Id="rId13" Type="http://schemas.openxmlformats.org/officeDocument/2006/relationships/image" Target="../media/image4.png"/><Relationship Id="rId3" Type="http://schemas.openxmlformats.org/officeDocument/2006/relationships/notesSlide" Target="../notesSlides/notesSlide77.xml"/><Relationship Id="rId7" Type="http://schemas.openxmlformats.org/officeDocument/2006/relationships/image" Target="../media/image2.png"/><Relationship Id="rId12" Type="http://schemas.openxmlformats.org/officeDocument/2006/relationships/oleObject" Target="../embeddings/oleObject539.bin"/><Relationship Id="rId2" Type="http://schemas.openxmlformats.org/officeDocument/2006/relationships/slideLayout" Target="../slideLayouts/slideLayout2.xml"/><Relationship Id="rId1" Type="http://schemas.openxmlformats.org/officeDocument/2006/relationships/vmlDrawing" Target="../drawings/vmlDrawing77.vml"/><Relationship Id="rId6" Type="http://schemas.openxmlformats.org/officeDocument/2006/relationships/oleObject" Target="../embeddings/oleObject534.bin"/><Relationship Id="rId11" Type="http://schemas.openxmlformats.org/officeDocument/2006/relationships/oleObject" Target="../embeddings/oleObject538.bin"/><Relationship Id="rId5" Type="http://schemas.openxmlformats.org/officeDocument/2006/relationships/image" Target="../media/image1.png"/><Relationship Id="rId10" Type="http://schemas.openxmlformats.org/officeDocument/2006/relationships/oleObject" Target="../embeddings/oleObject537.bin"/><Relationship Id="rId4" Type="http://schemas.openxmlformats.org/officeDocument/2006/relationships/oleObject" Target="../embeddings/oleObject533.bin"/><Relationship Id="rId9" Type="http://schemas.openxmlformats.org/officeDocument/2006/relationships/oleObject" Target="../embeddings/oleObject536.bin"/></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542.bin"/><Relationship Id="rId13" Type="http://schemas.openxmlformats.org/officeDocument/2006/relationships/image" Target="../media/image4.png"/><Relationship Id="rId3" Type="http://schemas.openxmlformats.org/officeDocument/2006/relationships/notesSlide" Target="../notesSlides/notesSlide78.xml"/><Relationship Id="rId7" Type="http://schemas.openxmlformats.org/officeDocument/2006/relationships/image" Target="../media/image2.png"/><Relationship Id="rId12" Type="http://schemas.openxmlformats.org/officeDocument/2006/relationships/oleObject" Target="../embeddings/oleObject546.bin"/><Relationship Id="rId2" Type="http://schemas.openxmlformats.org/officeDocument/2006/relationships/slideLayout" Target="../slideLayouts/slideLayout2.xml"/><Relationship Id="rId1" Type="http://schemas.openxmlformats.org/officeDocument/2006/relationships/vmlDrawing" Target="../drawings/vmlDrawing78.vml"/><Relationship Id="rId6" Type="http://schemas.openxmlformats.org/officeDocument/2006/relationships/oleObject" Target="../embeddings/oleObject541.bin"/><Relationship Id="rId11" Type="http://schemas.openxmlformats.org/officeDocument/2006/relationships/oleObject" Target="../embeddings/oleObject545.bin"/><Relationship Id="rId5" Type="http://schemas.openxmlformats.org/officeDocument/2006/relationships/image" Target="../media/image1.png"/><Relationship Id="rId10" Type="http://schemas.openxmlformats.org/officeDocument/2006/relationships/oleObject" Target="../embeddings/oleObject544.bin"/><Relationship Id="rId4" Type="http://schemas.openxmlformats.org/officeDocument/2006/relationships/oleObject" Target="../embeddings/oleObject540.bin"/><Relationship Id="rId9" Type="http://schemas.openxmlformats.org/officeDocument/2006/relationships/oleObject" Target="../embeddings/oleObject543.bin"/></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549.bin"/><Relationship Id="rId13" Type="http://schemas.openxmlformats.org/officeDocument/2006/relationships/image" Target="../media/image4.png"/><Relationship Id="rId3" Type="http://schemas.openxmlformats.org/officeDocument/2006/relationships/notesSlide" Target="../notesSlides/notesSlide79.xml"/><Relationship Id="rId7" Type="http://schemas.openxmlformats.org/officeDocument/2006/relationships/image" Target="../media/image2.png"/><Relationship Id="rId12" Type="http://schemas.openxmlformats.org/officeDocument/2006/relationships/oleObject" Target="../embeddings/oleObject553.bin"/><Relationship Id="rId2" Type="http://schemas.openxmlformats.org/officeDocument/2006/relationships/slideLayout" Target="../slideLayouts/slideLayout2.xml"/><Relationship Id="rId1" Type="http://schemas.openxmlformats.org/officeDocument/2006/relationships/vmlDrawing" Target="../drawings/vmlDrawing79.vml"/><Relationship Id="rId6" Type="http://schemas.openxmlformats.org/officeDocument/2006/relationships/oleObject" Target="../embeddings/oleObject548.bin"/><Relationship Id="rId11" Type="http://schemas.openxmlformats.org/officeDocument/2006/relationships/oleObject" Target="../embeddings/oleObject552.bin"/><Relationship Id="rId5" Type="http://schemas.openxmlformats.org/officeDocument/2006/relationships/image" Target="../media/image1.png"/><Relationship Id="rId10" Type="http://schemas.openxmlformats.org/officeDocument/2006/relationships/oleObject" Target="../embeddings/oleObject551.bin"/><Relationship Id="rId4" Type="http://schemas.openxmlformats.org/officeDocument/2006/relationships/oleObject" Target="../embeddings/oleObject547.bin"/><Relationship Id="rId9" Type="http://schemas.openxmlformats.org/officeDocument/2006/relationships/oleObject" Target="../embeddings/oleObject550.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image" Target="../media/image4.png"/><Relationship Id="rId3" Type="http://schemas.openxmlformats.org/officeDocument/2006/relationships/notesSlide" Target="../notesSlides/notesSlide8.xml"/><Relationship Id="rId7" Type="http://schemas.openxmlformats.org/officeDocument/2006/relationships/image" Target="../media/image2.png"/><Relationship Id="rId12"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51.bin"/><Relationship Id="rId11" Type="http://schemas.openxmlformats.org/officeDocument/2006/relationships/oleObject" Target="../embeddings/oleObject55.bin"/><Relationship Id="rId5" Type="http://schemas.openxmlformats.org/officeDocument/2006/relationships/image" Target="../media/image1.png"/><Relationship Id="rId10" Type="http://schemas.openxmlformats.org/officeDocument/2006/relationships/oleObject" Target="../embeddings/oleObject54.bin"/><Relationship Id="rId4" Type="http://schemas.openxmlformats.org/officeDocument/2006/relationships/oleObject" Target="../embeddings/oleObject50.bin"/><Relationship Id="rId9" Type="http://schemas.openxmlformats.org/officeDocument/2006/relationships/oleObject" Target="../embeddings/oleObject53.bin"/></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556.bin"/><Relationship Id="rId13" Type="http://schemas.openxmlformats.org/officeDocument/2006/relationships/image" Target="../media/image4.png"/><Relationship Id="rId3" Type="http://schemas.openxmlformats.org/officeDocument/2006/relationships/notesSlide" Target="../notesSlides/notesSlide80.xml"/><Relationship Id="rId7" Type="http://schemas.openxmlformats.org/officeDocument/2006/relationships/image" Target="../media/image2.png"/><Relationship Id="rId12" Type="http://schemas.openxmlformats.org/officeDocument/2006/relationships/oleObject" Target="../embeddings/oleObject560.bin"/><Relationship Id="rId2" Type="http://schemas.openxmlformats.org/officeDocument/2006/relationships/slideLayout" Target="../slideLayouts/slideLayout2.xml"/><Relationship Id="rId1" Type="http://schemas.openxmlformats.org/officeDocument/2006/relationships/vmlDrawing" Target="../drawings/vmlDrawing80.vml"/><Relationship Id="rId6" Type="http://schemas.openxmlformats.org/officeDocument/2006/relationships/oleObject" Target="../embeddings/oleObject555.bin"/><Relationship Id="rId11" Type="http://schemas.openxmlformats.org/officeDocument/2006/relationships/oleObject" Target="../embeddings/oleObject559.bin"/><Relationship Id="rId5" Type="http://schemas.openxmlformats.org/officeDocument/2006/relationships/image" Target="../media/image1.png"/><Relationship Id="rId10" Type="http://schemas.openxmlformats.org/officeDocument/2006/relationships/oleObject" Target="../embeddings/oleObject558.bin"/><Relationship Id="rId4" Type="http://schemas.openxmlformats.org/officeDocument/2006/relationships/oleObject" Target="../embeddings/oleObject554.bin"/><Relationship Id="rId9" Type="http://schemas.openxmlformats.org/officeDocument/2006/relationships/oleObject" Target="../embeddings/oleObject557.bin"/></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563.bin"/><Relationship Id="rId13" Type="http://schemas.openxmlformats.org/officeDocument/2006/relationships/image" Target="../media/image4.png"/><Relationship Id="rId3" Type="http://schemas.openxmlformats.org/officeDocument/2006/relationships/notesSlide" Target="../notesSlides/notesSlide81.xml"/><Relationship Id="rId7" Type="http://schemas.openxmlformats.org/officeDocument/2006/relationships/image" Target="../media/image2.png"/><Relationship Id="rId12" Type="http://schemas.openxmlformats.org/officeDocument/2006/relationships/oleObject" Target="../embeddings/oleObject567.bin"/><Relationship Id="rId2" Type="http://schemas.openxmlformats.org/officeDocument/2006/relationships/slideLayout" Target="../slideLayouts/slideLayout2.xml"/><Relationship Id="rId1" Type="http://schemas.openxmlformats.org/officeDocument/2006/relationships/vmlDrawing" Target="../drawings/vmlDrawing81.vml"/><Relationship Id="rId6" Type="http://schemas.openxmlformats.org/officeDocument/2006/relationships/oleObject" Target="../embeddings/oleObject562.bin"/><Relationship Id="rId11" Type="http://schemas.openxmlformats.org/officeDocument/2006/relationships/oleObject" Target="../embeddings/oleObject566.bin"/><Relationship Id="rId5" Type="http://schemas.openxmlformats.org/officeDocument/2006/relationships/image" Target="../media/image1.png"/><Relationship Id="rId10" Type="http://schemas.openxmlformats.org/officeDocument/2006/relationships/oleObject" Target="../embeddings/oleObject565.bin"/><Relationship Id="rId4" Type="http://schemas.openxmlformats.org/officeDocument/2006/relationships/oleObject" Target="../embeddings/oleObject561.bin"/><Relationship Id="rId9" Type="http://schemas.openxmlformats.org/officeDocument/2006/relationships/oleObject" Target="../embeddings/oleObject564.bin"/><Relationship Id="rId14" Type="http://schemas.openxmlformats.org/officeDocument/2006/relationships/image" Target="../media/image14.png"/></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570.bin"/><Relationship Id="rId13" Type="http://schemas.openxmlformats.org/officeDocument/2006/relationships/image" Target="../media/image4.png"/><Relationship Id="rId3" Type="http://schemas.openxmlformats.org/officeDocument/2006/relationships/notesSlide" Target="../notesSlides/notesSlide82.xml"/><Relationship Id="rId7" Type="http://schemas.openxmlformats.org/officeDocument/2006/relationships/image" Target="../media/image2.png"/><Relationship Id="rId12" Type="http://schemas.openxmlformats.org/officeDocument/2006/relationships/oleObject" Target="../embeddings/oleObject574.bin"/><Relationship Id="rId2" Type="http://schemas.openxmlformats.org/officeDocument/2006/relationships/slideLayout" Target="../slideLayouts/slideLayout2.xml"/><Relationship Id="rId1" Type="http://schemas.openxmlformats.org/officeDocument/2006/relationships/vmlDrawing" Target="../drawings/vmlDrawing82.vml"/><Relationship Id="rId6" Type="http://schemas.openxmlformats.org/officeDocument/2006/relationships/oleObject" Target="../embeddings/oleObject569.bin"/><Relationship Id="rId11" Type="http://schemas.openxmlformats.org/officeDocument/2006/relationships/oleObject" Target="../embeddings/oleObject573.bin"/><Relationship Id="rId5" Type="http://schemas.openxmlformats.org/officeDocument/2006/relationships/image" Target="../media/image1.png"/><Relationship Id="rId10" Type="http://schemas.openxmlformats.org/officeDocument/2006/relationships/oleObject" Target="../embeddings/oleObject572.bin"/><Relationship Id="rId4" Type="http://schemas.openxmlformats.org/officeDocument/2006/relationships/oleObject" Target="../embeddings/oleObject568.bin"/><Relationship Id="rId9" Type="http://schemas.openxmlformats.org/officeDocument/2006/relationships/oleObject" Target="../embeddings/oleObject571.bin"/></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577.bin"/><Relationship Id="rId13" Type="http://schemas.openxmlformats.org/officeDocument/2006/relationships/image" Target="../media/image4.png"/><Relationship Id="rId3" Type="http://schemas.openxmlformats.org/officeDocument/2006/relationships/notesSlide" Target="../notesSlides/notesSlide83.xml"/><Relationship Id="rId7" Type="http://schemas.openxmlformats.org/officeDocument/2006/relationships/image" Target="../media/image2.png"/><Relationship Id="rId12" Type="http://schemas.openxmlformats.org/officeDocument/2006/relationships/oleObject" Target="../embeddings/oleObject581.bin"/><Relationship Id="rId2" Type="http://schemas.openxmlformats.org/officeDocument/2006/relationships/slideLayout" Target="../slideLayouts/slideLayout2.xml"/><Relationship Id="rId1" Type="http://schemas.openxmlformats.org/officeDocument/2006/relationships/vmlDrawing" Target="../drawings/vmlDrawing83.vml"/><Relationship Id="rId6" Type="http://schemas.openxmlformats.org/officeDocument/2006/relationships/oleObject" Target="../embeddings/oleObject576.bin"/><Relationship Id="rId11" Type="http://schemas.openxmlformats.org/officeDocument/2006/relationships/oleObject" Target="../embeddings/oleObject580.bin"/><Relationship Id="rId5" Type="http://schemas.openxmlformats.org/officeDocument/2006/relationships/image" Target="../media/image1.png"/><Relationship Id="rId10" Type="http://schemas.openxmlformats.org/officeDocument/2006/relationships/oleObject" Target="../embeddings/oleObject579.bin"/><Relationship Id="rId4" Type="http://schemas.openxmlformats.org/officeDocument/2006/relationships/oleObject" Target="../embeddings/oleObject575.bin"/><Relationship Id="rId9" Type="http://schemas.openxmlformats.org/officeDocument/2006/relationships/oleObject" Target="../embeddings/oleObject578.bin"/></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584.bin"/><Relationship Id="rId13" Type="http://schemas.openxmlformats.org/officeDocument/2006/relationships/image" Target="../media/image4.png"/><Relationship Id="rId3" Type="http://schemas.openxmlformats.org/officeDocument/2006/relationships/notesSlide" Target="../notesSlides/notesSlide84.xml"/><Relationship Id="rId7" Type="http://schemas.openxmlformats.org/officeDocument/2006/relationships/image" Target="../media/image2.png"/><Relationship Id="rId12" Type="http://schemas.openxmlformats.org/officeDocument/2006/relationships/oleObject" Target="../embeddings/oleObject588.bin"/><Relationship Id="rId2" Type="http://schemas.openxmlformats.org/officeDocument/2006/relationships/slideLayout" Target="../slideLayouts/slideLayout2.xml"/><Relationship Id="rId1" Type="http://schemas.openxmlformats.org/officeDocument/2006/relationships/vmlDrawing" Target="../drawings/vmlDrawing84.vml"/><Relationship Id="rId6" Type="http://schemas.openxmlformats.org/officeDocument/2006/relationships/oleObject" Target="../embeddings/oleObject583.bin"/><Relationship Id="rId11" Type="http://schemas.openxmlformats.org/officeDocument/2006/relationships/oleObject" Target="../embeddings/oleObject587.bin"/><Relationship Id="rId5" Type="http://schemas.openxmlformats.org/officeDocument/2006/relationships/image" Target="../media/image1.png"/><Relationship Id="rId10" Type="http://schemas.openxmlformats.org/officeDocument/2006/relationships/oleObject" Target="../embeddings/oleObject586.bin"/><Relationship Id="rId4" Type="http://schemas.openxmlformats.org/officeDocument/2006/relationships/oleObject" Target="../embeddings/oleObject582.bin"/><Relationship Id="rId9" Type="http://schemas.openxmlformats.org/officeDocument/2006/relationships/oleObject" Target="../embeddings/oleObject585.bin"/></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591.bin"/><Relationship Id="rId13" Type="http://schemas.openxmlformats.org/officeDocument/2006/relationships/image" Target="../media/image4.png"/><Relationship Id="rId3" Type="http://schemas.openxmlformats.org/officeDocument/2006/relationships/notesSlide" Target="../notesSlides/notesSlide85.xml"/><Relationship Id="rId7" Type="http://schemas.openxmlformats.org/officeDocument/2006/relationships/image" Target="../media/image2.png"/><Relationship Id="rId12" Type="http://schemas.openxmlformats.org/officeDocument/2006/relationships/oleObject" Target="../embeddings/oleObject595.bin"/><Relationship Id="rId2" Type="http://schemas.openxmlformats.org/officeDocument/2006/relationships/slideLayout" Target="../slideLayouts/slideLayout2.xml"/><Relationship Id="rId1" Type="http://schemas.openxmlformats.org/officeDocument/2006/relationships/vmlDrawing" Target="../drawings/vmlDrawing85.vml"/><Relationship Id="rId6" Type="http://schemas.openxmlformats.org/officeDocument/2006/relationships/oleObject" Target="../embeddings/oleObject590.bin"/><Relationship Id="rId11" Type="http://schemas.openxmlformats.org/officeDocument/2006/relationships/oleObject" Target="../embeddings/oleObject594.bin"/><Relationship Id="rId5" Type="http://schemas.openxmlformats.org/officeDocument/2006/relationships/image" Target="../media/image1.png"/><Relationship Id="rId10" Type="http://schemas.openxmlformats.org/officeDocument/2006/relationships/oleObject" Target="../embeddings/oleObject593.bin"/><Relationship Id="rId4" Type="http://schemas.openxmlformats.org/officeDocument/2006/relationships/oleObject" Target="../embeddings/oleObject589.bin"/><Relationship Id="rId9" Type="http://schemas.openxmlformats.org/officeDocument/2006/relationships/oleObject" Target="../embeddings/oleObject592.bin"/></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598.bin"/><Relationship Id="rId13" Type="http://schemas.openxmlformats.org/officeDocument/2006/relationships/image" Target="../media/image4.png"/><Relationship Id="rId3" Type="http://schemas.openxmlformats.org/officeDocument/2006/relationships/notesSlide" Target="../notesSlides/notesSlide86.xml"/><Relationship Id="rId7" Type="http://schemas.openxmlformats.org/officeDocument/2006/relationships/image" Target="../media/image2.png"/><Relationship Id="rId12" Type="http://schemas.openxmlformats.org/officeDocument/2006/relationships/oleObject" Target="../embeddings/oleObject602.bin"/><Relationship Id="rId2" Type="http://schemas.openxmlformats.org/officeDocument/2006/relationships/slideLayout" Target="../slideLayouts/slideLayout2.xml"/><Relationship Id="rId1" Type="http://schemas.openxmlformats.org/officeDocument/2006/relationships/vmlDrawing" Target="../drawings/vmlDrawing86.vml"/><Relationship Id="rId6" Type="http://schemas.openxmlformats.org/officeDocument/2006/relationships/oleObject" Target="../embeddings/oleObject597.bin"/><Relationship Id="rId11" Type="http://schemas.openxmlformats.org/officeDocument/2006/relationships/oleObject" Target="../embeddings/oleObject601.bin"/><Relationship Id="rId5" Type="http://schemas.openxmlformats.org/officeDocument/2006/relationships/image" Target="../media/image1.png"/><Relationship Id="rId10" Type="http://schemas.openxmlformats.org/officeDocument/2006/relationships/oleObject" Target="../embeddings/oleObject600.bin"/><Relationship Id="rId4" Type="http://schemas.openxmlformats.org/officeDocument/2006/relationships/oleObject" Target="../embeddings/oleObject596.bin"/><Relationship Id="rId9" Type="http://schemas.openxmlformats.org/officeDocument/2006/relationships/oleObject" Target="../embeddings/oleObject599.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4.png"/><Relationship Id="rId3" Type="http://schemas.openxmlformats.org/officeDocument/2006/relationships/notesSlide" Target="../notesSlides/notesSlide9.xml"/><Relationship Id="rId7" Type="http://schemas.openxmlformats.org/officeDocument/2006/relationships/image" Target="../media/image2.png"/><Relationship Id="rId12"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58.bin"/><Relationship Id="rId11" Type="http://schemas.openxmlformats.org/officeDocument/2006/relationships/oleObject" Target="../embeddings/oleObject62.bin"/><Relationship Id="rId5" Type="http://schemas.openxmlformats.org/officeDocument/2006/relationships/image" Target="../media/image1.png"/><Relationship Id="rId10" Type="http://schemas.openxmlformats.org/officeDocument/2006/relationships/oleObject" Target="../embeddings/oleObject61.bin"/><Relationship Id="rId4" Type="http://schemas.openxmlformats.org/officeDocument/2006/relationships/oleObject" Target="../embeddings/oleObject57.bin"/><Relationship Id="rId9" Type="http://schemas.openxmlformats.org/officeDocument/2006/relationships/oleObject" Target="../embeddings/oleObject6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7"/>
          <p:cNvGrpSpPr>
            <a:grpSpLocks/>
          </p:cNvGrpSpPr>
          <p:nvPr/>
        </p:nvGrpSpPr>
        <p:grpSpPr bwMode="auto">
          <a:xfrm>
            <a:off x="0" y="0"/>
            <a:ext cx="9144000" cy="2144713"/>
            <a:chOff x="0" y="0"/>
            <a:chExt cx="5760" cy="1351"/>
          </a:xfrm>
        </p:grpSpPr>
        <p:grpSp>
          <p:nvGrpSpPr>
            <p:cNvPr id="3078" name="Group 18"/>
            <p:cNvGrpSpPr>
              <a:grpSpLocks/>
            </p:cNvGrpSpPr>
            <p:nvPr/>
          </p:nvGrpSpPr>
          <p:grpSpPr bwMode="auto">
            <a:xfrm>
              <a:off x="0" y="0"/>
              <a:ext cx="5340" cy="1351"/>
              <a:chOff x="0" y="0"/>
              <a:chExt cx="5340" cy="1351"/>
            </a:xfrm>
          </p:grpSpPr>
          <p:graphicFrame>
            <p:nvGraphicFramePr>
              <p:cNvPr id="3080" name="Object 19"/>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3758" name="Fotografia di Photo Editor" r:id="rId4" imgW="5238095" imgH="2438095" progId="">
                      <p:embed/>
                    </p:oleObj>
                  </mc:Choice>
                  <mc:Fallback>
                    <p:oleObj name="Fotografia di Photo Editor" r:id="rId4" imgW="5238095" imgH="2438095" progId="">
                      <p:embed/>
                      <p:pic>
                        <p:nvPicPr>
                          <p:cNvPr id="0" name="Picture 6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1" name="Object 20"/>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3759" name="Fotografia di Photo Editor" r:id="rId6" imgW="1028844" imgH="2438095" progId="">
                      <p:embed/>
                    </p:oleObj>
                  </mc:Choice>
                  <mc:Fallback>
                    <p:oleObj name="Fotografia di Photo Editor" r:id="rId6" imgW="1028844" imgH="2438095" progId="">
                      <p:embed/>
                      <p:pic>
                        <p:nvPicPr>
                          <p:cNvPr id="0" name="Picture 68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 name="Object 21"/>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3760" name="Fotografia di Photo Editor" r:id="rId8" imgW="1028844" imgH="2438095" progId="">
                      <p:embed/>
                    </p:oleObj>
                  </mc:Choice>
                  <mc:Fallback>
                    <p:oleObj name="Fotografia di Photo Editor" r:id="rId8" imgW="1028844" imgH="2438095" progId="">
                      <p:embed/>
                      <p:pic>
                        <p:nvPicPr>
                          <p:cNvPr id="0" name="Picture 6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3" name="Object 22"/>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3761" name="Fotografia di Photo Editor" r:id="rId9" imgW="1028844" imgH="2438095" progId="">
                      <p:embed/>
                    </p:oleObj>
                  </mc:Choice>
                  <mc:Fallback>
                    <p:oleObj name="Fotografia di Photo Editor" r:id="rId9" imgW="1028844" imgH="2438095" progId="">
                      <p:embed/>
                      <p:pic>
                        <p:nvPicPr>
                          <p:cNvPr id="0" name="Picture 68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4" name="Object 23"/>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3762" name="Fotografia di Photo Editor" r:id="rId10" imgW="1028844" imgH="2438095" progId="">
                      <p:embed/>
                    </p:oleObj>
                  </mc:Choice>
                  <mc:Fallback>
                    <p:oleObj name="Fotografia di Photo Editor" r:id="rId10" imgW="1028844" imgH="2438095" progId="">
                      <p:embed/>
                      <p:pic>
                        <p:nvPicPr>
                          <p:cNvPr id="0" name="Picture 6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5" name="Object 24"/>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3763" name="Fotografia di Photo Editor" r:id="rId11" imgW="1028844" imgH="2438095" progId="">
                      <p:embed/>
                    </p:oleObj>
                  </mc:Choice>
                  <mc:Fallback>
                    <p:oleObj name="Fotografia di Photo Editor" r:id="rId11" imgW="1028844" imgH="2438095" progId="">
                      <p:embed/>
                      <p:pic>
                        <p:nvPicPr>
                          <p:cNvPr id="0" name="Picture 6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3079" name="Object 25"/>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3764" name="Fotografia di Photo Editor" r:id="rId12" imgW="1028844" imgH="2438095" progId="">
                    <p:embed/>
                  </p:oleObj>
                </mc:Choice>
                <mc:Fallback>
                  <p:oleObj name="Fotografia di Photo Editor" r:id="rId12" imgW="1028844" imgH="2438095" progId="">
                    <p:embed/>
                    <p:pic>
                      <p:nvPicPr>
                        <p:cNvPr id="0" name="Picture 68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34" name="Rectangle 2"/>
          <p:cNvSpPr>
            <a:spLocks noGrp="1" noChangeArrowheads="1"/>
          </p:cNvSpPr>
          <p:nvPr>
            <p:ph type="ctrTitle"/>
          </p:nvPr>
        </p:nvSpPr>
        <p:spPr>
          <a:xfrm>
            <a:off x="642938" y="1772816"/>
            <a:ext cx="7704137" cy="2310235"/>
          </a:xfrm>
        </p:spPr>
        <p:txBody>
          <a:bodyPr/>
          <a:lstStyle/>
          <a:p>
            <a:pPr>
              <a:spcBef>
                <a:spcPct val="50000"/>
              </a:spcBef>
            </a:pPr>
            <a:r>
              <a:t/>
            </a:r>
            <a:br/>
            <a:r>
              <a:t/>
            </a:r>
            <a:br/>
            <a:r>
              <a:t/>
            </a:r>
            <a:br/>
            <a:r>
              <a:rPr lang="en-US" sz="2400" b="1" dirty="0">
                <a:solidFill>
                  <a:schemeClr val="tx2">
                    <a:lumMod val="75000"/>
                  </a:schemeClr>
                </a:solidFill>
                <a:latin typeface="+mn-lt"/>
              </a:rPr>
              <a:t>Conferência Internacional</a:t>
            </a:r>
            <a:r>
              <a:t/>
            </a:r>
            <a:br/>
            <a:r>
              <a:rPr lang="it-IT" altLang="it-IT" sz="1800" b="1" dirty="0">
                <a:solidFill>
                  <a:schemeClr val="tx2">
                    <a:lumMod val="75000"/>
                  </a:schemeClr>
                </a:solidFill>
                <a:latin typeface="+mn-lt"/>
              </a:rPr>
              <a:t>Brasilia, 10-11 dezembro de 2015</a:t>
            </a:r>
            <a:r>
              <a:t/>
            </a:r>
            <a:br/>
            <a:r>
              <a:t/>
            </a:r>
            <a:br/>
            <a:r>
              <a:rPr lang="it-IT" sz="2800" b="1" dirty="0" smtClean="0">
                <a:solidFill>
                  <a:schemeClr val="tx2">
                    <a:lumMod val="75000"/>
                  </a:schemeClr>
                </a:solidFill>
                <a:latin typeface="+mn-lt"/>
              </a:rPr>
              <a:t>Os sistemas de seguros contra acidentes de trabalho na Itália e no Brasil </a:t>
            </a:r>
            <a:r>
              <a:t/>
            </a:r>
            <a:br/>
            <a:r>
              <a:t/>
            </a:r>
            <a:br/>
            <a:endParaRPr lang="pt-BR" sz="3000" b="1" dirty="0" smtClean="0">
              <a:solidFill>
                <a:srgbClr val="0000CC"/>
              </a:solidFill>
              <a:latin typeface="Verdana" pitchFamily="34" charset="0"/>
            </a:endParaRPr>
          </a:p>
        </p:txBody>
      </p:sp>
      <p:sp>
        <p:nvSpPr>
          <p:cNvPr id="3076" name="Rectangle 6"/>
          <p:cNvSpPr>
            <a:spLocks noGrp="1" noChangeArrowheads="1"/>
          </p:cNvSpPr>
          <p:nvPr>
            <p:ph type="subTitle" idx="1"/>
          </p:nvPr>
        </p:nvSpPr>
        <p:spPr>
          <a:xfrm>
            <a:off x="539750" y="5157788"/>
            <a:ext cx="7994650" cy="1223540"/>
          </a:xfrm>
        </p:spPr>
        <p:txBody>
          <a:bodyPr/>
          <a:lstStyle/>
          <a:p>
            <a:r>
              <a:rPr lang="it-IT" altLang="it-IT" sz="1400" b="1" i="1" dirty="0" smtClean="0">
                <a:solidFill>
                  <a:srgbClr val="002060"/>
                </a:solidFill>
              </a:rPr>
              <a:t>Dra Silvia D’Amario</a:t>
            </a:r>
          </a:p>
          <a:p>
            <a:r>
              <a:rPr lang="it-IT" altLang="it-IT" sz="1400" b="1" i="1" dirty="0" smtClean="0">
                <a:solidFill>
                  <a:srgbClr val="002060"/>
                </a:solidFill>
              </a:rPr>
              <a:t>Coordenador Geral do Conselho Estatístico Atuarial </a:t>
            </a:r>
          </a:p>
          <a:p>
            <a:r>
              <a:rPr lang="it-IT" altLang="it-IT" sz="1400" b="1" i="1" dirty="0" smtClean="0">
                <a:solidFill>
                  <a:srgbClr val="002060"/>
                </a:solidFill>
              </a:rPr>
              <a:t> Instituto Nacional contra Acidentes de Trabalho (Inail)</a:t>
            </a:r>
          </a:p>
          <a:p>
            <a:r>
              <a:rPr dirty="0" smtClean="0"/>
              <a:t> </a:t>
            </a:r>
            <a:r>
              <a:rPr lang="it-IT" altLang="it-IT" sz="1600" b="1" i="1" dirty="0" smtClean="0">
                <a:solidFill>
                  <a:srgbClr val="002060"/>
                </a:solidFill>
              </a:rPr>
              <a:t>Itália</a:t>
            </a:r>
          </a:p>
        </p:txBody>
      </p:sp>
      <p:pic>
        <p:nvPicPr>
          <p:cNvPr id="14" name="Picture 8" descr="EUROsociAL II"/>
          <p:cNvPicPr>
            <a:picLocks noChangeAspect="1" noChangeArrowheads="1"/>
          </p:cNvPicPr>
          <p:nvPr/>
        </p:nvPicPr>
        <p:blipFill>
          <a:blip r:embed="rId13" cstate="print"/>
          <a:srcRect/>
          <a:stretch>
            <a:fillRect/>
          </a:stretch>
        </p:blipFill>
        <p:spPr bwMode="auto">
          <a:xfrm>
            <a:off x="3635896" y="188913"/>
            <a:ext cx="5400599" cy="881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AAEA8D1-0B19-4D1B-9CB3-0572BAC6F215}" type="slidenum">
              <a:rPr lang="it-IT" altLang="it-IT" sz="1400" smtClean="0">
                <a:solidFill>
                  <a:srgbClr val="000000"/>
                </a:solidFill>
              </a:rPr>
              <a:pPr>
                <a:spcBef>
                  <a:spcPct val="0"/>
                </a:spcBef>
                <a:buFontTx/>
                <a:buNone/>
              </a:pPr>
              <a:t>10</a:t>
            </a:fld>
            <a:endParaRPr lang="pt-BR" altLang="it-IT" sz="1400" smtClean="0">
              <a:solidFill>
                <a:srgbClr val="000000"/>
              </a:solidFill>
            </a:endParaRPr>
          </a:p>
        </p:txBody>
      </p:sp>
      <p:grpSp>
        <p:nvGrpSpPr>
          <p:cNvPr id="6147" name="Group 4"/>
          <p:cNvGrpSpPr>
            <a:grpSpLocks/>
          </p:cNvGrpSpPr>
          <p:nvPr/>
        </p:nvGrpSpPr>
        <p:grpSpPr bwMode="auto">
          <a:xfrm>
            <a:off x="0" y="0"/>
            <a:ext cx="9144000" cy="2144713"/>
            <a:chOff x="0" y="0"/>
            <a:chExt cx="5760" cy="1351"/>
          </a:xfrm>
        </p:grpSpPr>
        <p:grpSp>
          <p:nvGrpSpPr>
            <p:cNvPr id="6160" name="Group 5"/>
            <p:cNvGrpSpPr>
              <a:grpSpLocks/>
            </p:cNvGrpSpPr>
            <p:nvPr/>
          </p:nvGrpSpPr>
          <p:grpSpPr bwMode="auto">
            <a:xfrm>
              <a:off x="0" y="0"/>
              <a:ext cx="5340" cy="1351"/>
              <a:chOff x="0" y="0"/>
              <a:chExt cx="5340" cy="1351"/>
            </a:xfrm>
          </p:grpSpPr>
          <p:graphicFrame>
            <p:nvGraphicFramePr>
              <p:cNvPr id="6162"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95584" name="Fotografia di Photo Editor" r:id="rId4" imgW="5238095" imgH="2438095" progId="">
                      <p:embed/>
                    </p:oleObj>
                  </mc:Choice>
                  <mc:Fallback>
                    <p:oleObj name="Fotografia di Photo Editor" r:id="rId4" imgW="5238095" imgH="2438095" progId="">
                      <p:embed/>
                      <p:pic>
                        <p:nvPicPr>
                          <p:cNvPr id="0" name="Picture 3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3"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95585" name="Fotografia di Photo Editor" r:id="rId6" imgW="1028844" imgH="2438095" progId="">
                      <p:embed/>
                    </p:oleObj>
                  </mc:Choice>
                  <mc:Fallback>
                    <p:oleObj name="Fotografia di Photo Editor" r:id="rId6" imgW="1028844" imgH="2438095" progId="">
                      <p:embed/>
                      <p:pic>
                        <p:nvPicPr>
                          <p:cNvPr id="0" name="Picture 3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95586" name="Fotografia di Photo Editor" r:id="rId8" imgW="1028844" imgH="2438095" progId="">
                      <p:embed/>
                    </p:oleObj>
                  </mc:Choice>
                  <mc:Fallback>
                    <p:oleObj name="Fotografia di Photo Editor" r:id="rId8" imgW="1028844" imgH="2438095" progId="">
                      <p:embed/>
                      <p:pic>
                        <p:nvPicPr>
                          <p:cNvPr id="0" name="Picture 3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5"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95587" name="Fotografia di Photo Editor" r:id="rId9" imgW="1028844" imgH="2438095" progId="">
                      <p:embed/>
                    </p:oleObj>
                  </mc:Choice>
                  <mc:Fallback>
                    <p:oleObj name="Fotografia di Photo Editor" r:id="rId9" imgW="1028844" imgH="2438095" progId="">
                      <p:embed/>
                      <p:pic>
                        <p:nvPicPr>
                          <p:cNvPr id="0" name="Picture 3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6"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95588" name="Fotografia di Photo Editor" r:id="rId10" imgW="1028844" imgH="2438095" progId="">
                      <p:embed/>
                    </p:oleObj>
                  </mc:Choice>
                  <mc:Fallback>
                    <p:oleObj name="Fotografia di Photo Editor" r:id="rId10" imgW="1028844" imgH="2438095" progId="">
                      <p:embed/>
                      <p:pic>
                        <p:nvPicPr>
                          <p:cNvPr id="0" name="Picture 3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7"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95589" name="Fotografia di Photo Editor" r:id="rId11" imgW="1028844" imgH="2438095" progId="">
                      <p:embed/>
                    </p:oleObj>
                  </mc:Choice>
                  <mc:Fallback>
                    <p:oleObj name="Fotografia di Photo Editor" r:id="rId11" imgW="1028844" imgH="2438095" progId="">
                      <p:embed/>
                      <p:pic>
                        <p:nvPicPr>
                          <p:cNvPr id="0" name="Picture 3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6161"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95590" name="Fotografia di Photo Editor" r:id="rId12" imgW="1028844" imgH="2438095" progId="">
                    <p:embed/>
                  </p:oleObj>
                </mc:Choice>
                <mc:Fallback>
                  <p:oleObj name="Fotografia di Photo Editor" r:id="rId12" imgW="1028844" imgH="2438095" progId="">
                    <p:embed/>
                    <p:pic>
                      <p:nvPicPr>
                        <p:cNvPr id="0" name="Picture 3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755576" y="2132856"/>
            <a:ext cx="7489825" cy="4408487"/>
          </a:xfrm>
        </p:spPr>
        <p:txBody>
          <a:bodyPr/>
          <a:lstStyle/>
          <a:p>
            <a:pPr algn="l" eaLnBrk="1" hangingPunct="1"/>
            <a:r>
              <a:t/>
            </a:r>
            <a:br/>
            <a:r>
              <a:rPr lang="it-IT" altLang="it-IT" sz="2400" dirty="0" smtClean="0">
                <a:solidFill>
                  <a:schemeClr val="tx2">
                    <a:lumMod val="75000"/>
                  </a:schemeClr>
                </a:solidFill>
              </a:rPr>
              <a:t>1948 – Constituição Italiana (art. 38): Cada cidadão inapto ao trabalho e desprovido dos meios necessários para viver tem direito à manutenção e à assistência social. Os trabalhadores têm o direito de que sejam previstos e assegurados meios adequados às suas exigências de vida, em caso de acidente, doença, invalidez, velhice e desocupação involuntária.</a:t>
            </a:r>
            <a:r>
              <a:t/>
            </a:r>
            <a:br/>
            <a:r>
              <a:t/>
            </a:r>
            <a:br/>
            <a:endParaRPr lang="pt-BR" altLang="it-IT" sz="2400" dirty="0">
              <a:solidFill>
                <a:schemeClr val="tx2">
                  <a:lumMod val="75000"/>
                </a:schemeClr>
              </a:solidFill>
            </a:endParaRPr>
          </a:p>
        </p:txBody>
      </p:sp>
      <p:grpSp>
        <p:nvGrpSpPr>
          <p:cNvPr id="6149" name="Group 13"/>
          <p:cNvGrpSpPr>
            <a:grpSpLocks/>
          </p:cNvGrpSpPr>
          <p:nvPr/>
        </p:nvGrpSpPr>
        <p:grpSpPr bwMode="auto">
          <a:xfrm>
            <a:off x="611188" y="476250"/>
            <a:ext cx="8532812" cy="1800225"/>
            <a:chOff x="385" y="300"/>
            <a:chExt cx="5375" cy="1134"/>
          </a:xfrm>
        </p:grpSpPr>
        <p:grpSp>
          <p:nvGrpSpPr>
            <p:cNvPr id="6152" name="Group 14"/>
            <p:cNvGrpSpPr>
              <a:grpSpLocks/>
            </p:cNvGrpSpPr>
            <p:nvPr/>
          </p:nvGrpSpPr>
          <p:grpSpPr bwMode="auto">
            <a:xfrm>
              <a:off x="385" y="300"/>
              <a:ext cx="5375" cy="363"/>
              <a:chOff x="385" y="300"/>
              <a:chExt cx="5375" cy="363"/>
            </a:xfrm>
          </p:grpSpPr>
          <p:grpSp>
            <p:nvGrpSpPr>
              <p:cNvPr id="6155" name="Group 15"/>
              <p:cNvGrpSpPr>
                <a:grpSpLocks/>
              </p:cNvGrpSpPr>
              <p:nvPr/>
            </p:nvGrpSpPr>
            <p:grpSpPr bwMode="auto">
              <a:xfrm>
                <a:off x="4490" y="300"/>
                <a:ext cx="1270" cy="292"/>
                <a:chOff x="4490" y="300"/>
                <a:chExt cx="1270" cy="292"/>
              </a:xfrm>
            </p:grpSpPr>
            <p:pic>
              <p:nvPicPr>
                <p:cNvPr id="6158"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rgbClr val="333399"/>
                      </a:solidFill>
                      <a:latin typeface="Tahoma" pitchFamily="34" charset="0"/>
                    </a:rPr>
                    <a:t>Conselho Estatístico Atuarial</a:t>
                  </a:r>
                  <a:endParaRPr lang="pt-BR" altLang="it-IT" sz="1000">
                    <a:solidFill>
                      <a:srgbClr val="333399"/>
                    </a:solidFill>
                    <a:latin typeface="Tahoma" pitchFamily="34" charset="0"/>
                  </a:endParaRPr>
                </a:p>
              </p:txBody>
            </p:sp>
          </p:grpSp>
          <p:sp>
            <p:nvSpPr>
              <p:cNvPr id="6156"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solidFill>
                    <a:srgbClr val="000000"/>
                  </a:solidFill>
                </a:endParaRPr>
              </a:p>
            </p:txBody>
          </p:sp>
          <p:sp>
            <p:nvSpPr>
              <p:cNvPr id="6157"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solidFill>
                    <a:srgbClr val="000000"/>
                  </a:solidFill>
                </a:endParaRPr>
              </a:p>
            </p:txBody>
          </p:sp>
        </p:grpSp>
        <p:sp>
          <p:nvSpPr>
            <p:cNvPr id="6153"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solidFill>
                  <a:srgbClr val="000000"/>
                </a:solidFill>
              </a:endParaRPr>
            </a:p>
          </p:txBody>
        </p:sp>
        <p:sp>
          <p:nvSpPr>
            <p:cNvPr id="6154"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solidFill>
                  <a:srgbClr val="000000"/>
                </a:solidFill>
              </a:endParaRPr>
            </a:p>
          </p:txBody>
        </p:sp>
      </p:grpSp>
      <p:sp>
        <p:nvSpPr>
          <p:cNvPr id="22" name="Rettangolo 21"/>
          <p:cNvSpPr/>
          <p:nvPr/>
        </p:nvSpPr>
        <p:spPr>
          <a:xfrm>
            <a:off x="571500" y="571500"/>
            <a:ext cx="6053138" cy="1261884"/>
          </a:xfrm>
          <a:prstGeom prst="rect">
            <a:avLst/>
          </a:prstGeom>
        </p:spPr>
        <p:txBody>
          <a:bodyPr>
            <a:spAutoFit/>
          </a:bodyPr>
          <a:lstStyle/>
          <a:p>
            <a:pPr eaLnBrk="1" hangingPunct="1">
              <a:defRPr/>
            </a:pPr>
            <a:r>
              <a:rPr lang="it-IT" altLang="it-IT" sz="2800" b="1" dirty="0" smtClean="0">
                <a:solidFill>
                  <a:srgbClr val="000099">
                    <a:lumMod val="75000"/>
                  </a:srgbClr>
                </a:solidFill>
                <a:latin typeface="Arial"/>
              </a:rPr>
              <a:t>Breve perfil histórico</a:t>
            </a:r>
            <a:endParaRPr lang="pt-BR" sz="2800" b="1" dirty="0">
              <a:solidFill>
                <a:srgbClr val="000099">
                  <a:lumMod val="75000"/>
                </a:srgbClr>
              </a:solidFill>
              <a:latin typeface="Arial"/>
            </a:endParaRPr>
          </a:p>
          <a:p>
            <a:pPr marL="0" lvl="1" eaLnBrk="1" hangingPunct="1">
              <a:defRPr/>
            </a:pPr>
            <a:r>
              <a:rPr lang="it-IT" sz="2000" dirty="0">
                <a:solidFill>
                  <a:srgbClr val="000099">
                    <a:lumMod val="75000"/>
                  </a:srgbClr>
                </a:solidFill>
                <a:latin typeface="Arial" panose="020B0604020202020204" pitchFamily="34" charset="0"/>
              </a:rPr>
              <a:t>Instituto Nacional de Acidentes de Trabalho </a:t>
            </a:r>
          </a:p>
          <a:p>
            <a:pPr eaLnBrk="1" hangingPunct="1">
              <a:defRPr/>
            </a:pPr>
            <a:r>
              <a:rPr dirty="0" smtClean="0"/>
              <a:t>  </a:t>
            </a:r>
            <a:endParaRPr lang="pt-BR" dirty="0">
              <a:solidFill>
                <a:srgbClr val="000099">
                  <a:lumMod val="75000"/>
                </a:srgbClr>
              </a:solidFill>
              <a:latin typeface="Arial"/>
            </a:endParaRPr>
          </a:p>
        </p:txBody>
      </p:sp>
    </p:spTree>
    <p:extLst>
      <p:ext uri="{BB962C8B-B14F-4D97-AF65-F5344CB8AC3E}">
        <p14:creationId xmlns:p14="http://schemas.microsoft.com/office/powerpoint/2010/main" val="1649137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AAEA8D1-0B19-4D1B-9CB3-0572BAC6F215}" type="slidenum">
              <a:rPr lang="it-IT" altLang="it-IT" sz="1400" smtClean="0"/>
              <a:pPr>
                <a:spcBef>
                  <a:spcPct val="0"/>
                </a:spcBef>
                <a:buFontTx/>
                <a:buNone/>
              </a:pPr>
              <a:t>11</a:t>
            </a:fld>
            <a:endParaRPr lang="pt-BR" altLang="it-IT" sz="1400" smtClean="0"/>
          </a:p>
        </p:txBody>
      </p:sp>
      <p:grpSp>
        <p:nvGrpSpPr>
          <p:cNvPr id="6147" name="Group 4"/>
          <p:cNvGrpSpPr>
            <a:grpSpLocks/>
          </p:cNvGrpSpPr>
          <p:nvPr/>
        </p:nvGrpSpPr>
        <p:grpSpPr bwMode="auto">
          <a:xfrm>
            <a:off x="0" y="0"/>
            <a:ext cx="9144000" cy="2276476"/>
            <a:chOff x="0" y="0"/>
            <a:chExt cx="5760" cy="1351"/>
          </a:xfrm>
        </p:grpSpPr>
        <p:grpSp>
          <p:nvGrpSpPr>
            <p:cNvPr id="6160" name="Group 5"/>
            <p:cNvGrpSpPr>
              <a:grpSpLocks/>
            </p:cNvGrpSpPr>
            <p:nvPr/>
          </p:nvGrpSpPr>
          <p:grpSpPr bwMode="auto">
            <a:xfrm>
              <a:off x="0" y="0"/>
              <a:ext cx="5340" cy="1351"/>
              <a:chOff x="0" y="0"/>
              <a:chExt cx="5340" cy="1351"/>
            </a:xfrm>
          </p:grpSpPr>
          <p:graphicFrame>
            <p:nvGraphicFramePr>
              <p:cNvPr id="6162"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94560" name="Fotografia di Photo Editor" r:id="rId4" imgW="5238095" imgH="2438095" progId="">
                      <p:embed/>
                    </p:oleObj>
                  </mc:Choice>
                  <mc:Fallback>
                    <p:oleObj name="Fotografia di Photo Editor" r:id="rId4" imgW="5238095" imgH="2438095" progId="">
                      <p:embed/>
                      <p:pic>
                        <p:nvPicPr>
                          <p:cNvPr id="0" name="Picture 3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3"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94561" name="Fotografia di Photo Editor" r:id="rId6" imgW="1028844" imgH="2438095" progId="">
                      <p:embed/>
                    </p:oleObj>
                  </mc:Choice>
                  <mc:Fallback>
                    <p:oleObj name="Fotografia di Photo Editor" r:id="rId6" imgW="1028844" imgH="2438095" progId="">
                      <p:embed/>
                      <p:pic>
                        <p:nvPicPr>
                          <p:cNvPr id="0" name="Picture 3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94562" name="Fotografia di Photo Editor" r:id="rId8" imgW="1028844" imgH="2438095" progId="">
                      <p:embed/>
                    </p:oleObj>
                  </mc:Choice>
                  <mc:Fallback>
                    <p:oleObj name="Fotografia di Photo Editor" r:id="rId8" imgW="1028844" imgH="2438095" progId="">
                      <p:embed/>
                      <p:pic>
                        <p:nvPicPr>
                          <p:cNvPr id="0" name="Picture 3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5"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94563" name="Fotografia di Photo Editor" r:id="rId9" imgW="1028844" imgH="2438095" progId="">
                      <p:embed/>
                    </p:oleObj>
                  </mc:Choice>
                  <mc:Fallback>
                    <p:oleObj name="Fotografia di Photo Editor" r:id="rId9" imgW="1028844" imgH="2438095" progId="">
                      <p:embed/>
                      <p:pic>
                        <p:nvPicPr>
                          <p:cNvPr id="0" name="Picture 3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6"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94564" name="Fotografia di Photo Editor" r:id="rId10" imgW="1028844" imgH="2438095" progId="">
                      <p:embed/>
                    </p:oleObj>
                  </mc:Choice>
                  <mc:Fallback>
                    <p:oleObj name="Fotografia di Photo Editor" r:id="rId10" imgW="1028844" imgH="2438095" progId="">
                      <p:embed/>
                      <p:pic>
                        <p:nvPicPr>
                          <p:cNvPr id="0" name="Picture 3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7"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94565" name="Fotografia di Photo Editor" r:id="rId11" imgW="1028844" imgH="2438095" progId="">
                      <p:embed/>
                    </p:oleObj>
                  </mc:Choice>
                  <mc:Fallback>
                    <p:oleObj name="Fotografia di Photo Editor" r:id="rId11" imgW="1028844" imgH="2438095" progId="">
                      <p:embed/>
                      <p:pic>
                        <p:nvPicPr>
                          <p:cNvPr id="0" name="Picture 3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6161"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94566" name="Fotografia di Photo Editor" r:id="rId12" imgW="1028844" imgH="2438095" progId="">
                    <p:embed/>
                  </p:oleObj>
                </mc:Choice>
                <mc:Fallback>
                  <p:oleObj name="Fotografia di Photo Editor" r:id="rId12" imgW="1028844" imgH="2438095" progId="">
                    <p:embed/>
                    <p:pic>
                      <p:nvPicPr>
                        <p:cNvPr id="0" name="Picture 3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571500" y="2276476"/>
            <a:ext cx="8230393" cy="3528788"/>
          </a:xfrm>
        </p:spPr>
        <p:txBody>
          <a:bodyPr/>
          <a:lstStyle/>
          <a:p>
            <a:pPr algn="l"/>
            <a:r>
              <a:rPr lang="it-IT" altLang="it-IT" sz="2400" dirty="0" smtClean="0">
                <a:solidFill>
                  <a:schemeClr val="tx2">
                    <a:lumMod val="75000"/>
                  </a:schemeClr>
                </a:solidFill>
                <a:latin typeface="+mn-lt"/>
              </a:rPr>
              <a:t>1965 - </a:t>
            </a:r>
            <a:r>
              <a:rPr lang="it-IT" sz="2400" dirty="0">
                <a:solidFill>
                  <a:schemeClr val="tx2">
                    <a:lumMod val="75000"/>
                  </a:schemeClr>
                </a:solidFill>
                <a:latin typeface="+mn-lt"/>
              </a:rPr>
              <a:t>os princípios fundamentais do seguro contra acidentes são reunidos em um parágrafo único (decreto do Presidente da República de 30 de junho de 1965, nº 1124) e, ao longo dos anos, as sucessivas emendas ampliam seu alcance.</a:t>
            </a:r>
            <a:r>
              <a:rPr lang="it-IT" sz="1200" dirty="0">
                <a:solidFill>
                  <a:schemeClr val="tx2">
                    <a:lumMod val="75000"/>
                  </a:schemeClr>
                </a:solidFill>
                <a:latin typeface="+mn-lt"/>
              </a:rPr>
              <a:t> </a:t>
            </a:r>
            <a:r>
              <a:rPr sz="2400" dirty="0" smtClean="0"/>
              <a:t>A norma que atribui à Inail, a atividade de informação, consultoria e assistência em matéria de segurança e saúde nos locais de trabalho é de importante relevância, particularmente nos confrontos das grandes empresas e das pequenas e médias empresas (decreto legislativo de 19 de setembro de 1994, nº 626, modificado e integrado com o decreto legislativo de 19 de março de 1996, nº 242).</a:t>
            </a:r>
            <a:r>
              <a:rPr dirty="0"/>
              <a:t/>
            </a:r>
            <a:br>
              <a:rPr dirty="0"/>
            </a:br>
            <a:r>
              <a:rPr dirty="0"/>
              <a:t/>
            </a:r>
            <a:br>
              <a:rPr dirty="0"/>
            </a:br>
            <a:endParaRPr lang="pt-BR" altLang="it-IT" sz="2400" dirty="0">
              <a:solidFill>
                <a:schemeClr val="tx2">
                  <a:lumMod val="75000"/>
                </a:schemeClr>
              </a:solidFill>
            </a:endParaRPr>
          </a:p>
        </p:txBody>
      </p:sp>
      <p:grpSp>
        <p:nvGrpSpPr>
          <p:cNvPr id="6149" name="Group 13"/>
          <p:cNvGrpSpPr>
            <a:grpSpLocks/>
          </p:cNvGrpSpPr>
          <p:nvPr/>
        </p:nvGrpSpPr>
        <p:grpSpPr bwMode="auto">
          <a:xfrm>
            <a:off x="611188" y="476250"/>
            <a:ext cx="8532812" cy="1800225"/>
            <a:chOff x="385" y="300"/>
            <a:chExt cx="5375" cy="1134"/>
          </a:xfrm>
        </p:grpSpPr>
        <p:grpSp>
          <p:nvGrpSpPr>
            <p:cNvPr id="6152" name="Group 14"/>
            <p:cNvGrpSpPr>
              <a:grpSpLocks/>
            </p:cNvGrpSpPr>
            <p:nvPr/>
          </p:nvGrpSpPr>
          <p:grpSpPr bwMode="auto">
            <a:xfrm>
              <a:off x="385" y="300"/>
              <a:ext cx="5375" cy="363"/>
              <a:chOff x="385" y="300"/>
              <a:chExt cx="5375" cy="363"/>
            </a:xfrm>
          </p:grpSpPr>
          <p:grpSp>
            <p:nvGrpSpPr>
              <p:cNvPr id="6155" name="Group 15"/>
              <p:cNvGrpSpPr>
                <a:grpSpLocks/>
              </p:cNvGrpSpPr>
              <p:nvPr/>
            </p:nvGrpSpPr>
            <p:grpSpPr bwMode="auto">
              <a:xfrm>
                <a:off x="4490" y="300"/>
                <a:ext cx="1270" cy="292"/>
                <a:chOff x="4490" y="300"/>
                <a:chExt cx="1270" cy="292"/>
              </a:xfrm>
            </p:grpSpPr>
            <p:pic>
              <p:nvPicPr>
                <p:cNvPr id="6158"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6156"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7"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6153"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4"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053138" cy="1261884"/>
          </a:xfrm>
          <a:prstGeom prst="rect">
            <a:avLst/>
          </a:prstGeom>
        </p:spPr>
        <p:txBody>
          <a:bodyPr>
            <a:spAutoFit/>
          </a:bodyPr>
          <a:lstStyle/>
          <a:p>
            <a:pPr eaLnBrk="1" hangingPunct="1">
              <a:defRPr/>
            </a:pPr>
            <a:r>
              <a:rPr lang="it-IT" altLang="it-IT" sz="2800" b="1" dirty="0" smtClean="0">
                <a:solidFill>
                  <a:schemeClr val="tx2">
                    <a:lumMod val="75000"/>
                  </a:schemeClr>
                </a:solidFill>
                <a:latin typeface="+mj-lt"/>
              </a:rPr>
              <a:t>Breve perfil histórico</a:t>
            </a:r>
            <a:endParaRPr lang="pt-BR" sz="2800" b="1" dirty="0">
              <a:solidFill>
                <a:schemeClr val="tx2">
                  <a:lumMod val="75000"/>
                </a:schemeClr>
              </a:solidFill>
              <a:latin typeface="+mj-lt"/>
              <a:ea typeface="+mj-ea"/>
              <a:cs typeface="+mj-cs"/>
            </a:endParaRPr>
          </a:p>
          <a:p>
            <a:pPr marL="0" lvl="1" eaLnBrk="1" hangingPunct="1">
              <a:defRPr/>
            </a:pPr>
            <a:r>
              <a:rPr lang="it-IT" sz="2000" dirty="0">
                <a:solidFill>
                  <a:schemeClr val="tx2">
                    <a:lumMod val="75000"/>
                  </a:schemeClr>
                </a:solidFill>
                <a:latin typeface="Arial" panose="020B0604020202020204" pitchFamily="34" charset="0"/>
              </a:rPr>
              <a:t>Instituto Nacional de Acidentes de Trabalho </a:t>
            </a:r>
          </a:p>
          <a:p>
            <a:pPr eaLnBrk="1" hangingPunct="1">
              <a:defRPr/>
            </a:pPr>
            <a:r>
              <a:rPr dirty="0" smtClean="0"/>
              <a:t>  </a:t>
            </a:r>
            <a:endParaRPr lang="pt-BR" dirty="0">
              <a:solidFill>
                <a:schemeClr val="tx2">
                  <a:lumMod val="75000"/>
                </a:schemeClr>
              </a:solidFill>
              <a:latin typeface="+mj-lt"/>
              <a:cs typeface="+mn-cs"/>
            </a:endParaRPr>
          </a:p>
        </p:txBody>
      </p:sp>
    </p:spTree>
    <p:extLst>
      <p:ext uri="{BB962C8B-B14F-4D97-AF65-F5344CB8AC3E}">
        <p14:creationId xmlns:p14="http://schemas.microsoft.com/office/powerpoint/2010/main" val="1085252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AAEA8D1-0B19-4D1B-9CB3-0572BAC6F215}" type="slidenum">
              <a:rPr lang="it-IT" altLang="it-IT" sz="1400" smtClean="0"/>
              <a:pPr>
                <a:spcBef>
                  <a:spcPct val="0"/>
                </a:spcBef>
                <a:buFontTx/>
                <a:buNone/>
              </a:pPr>
              <a:t>12</a:t>
            </a:fld>
            <a:endParaRPr lang="pt-BR" altLang="it-IT" sz="1400" smtClean="0"/>
          </a:p>
        </p:txBody>
      </p:sp>
      <p:grpSp>
        <p:nvGrpSpPr>
          <p:cNvPr id="6147" name="Group 4"/>
          <p:cNvGrpSpPr>
            <a:grpSpLocks/>
          </p:cNvGrpSpPr>
          <p:nvPr/>
        </p:nvGrpSpPr>
        <p:grpSpPr bwMode="auto">
          <a:xfrm>
            <a:off x="0" y="0"/>
            <a:ext cx="9144000" cy="2276476"/>
            <a:chOff x="0" y="0"/>
            <a:chExt cx="5760" cy="1351"/>
          </a:xfrm>
        </p:grpSpPr>
        <p:grpSp>
          <p:nvGrpSpPr>
            <p:cNvPr id="6160" name="Group 5"/>
            <p:cNvGrpSpPr>
              <a:grpSpLocks/>
            </p:cNvGrpSpPr>
            <p:nvPr/>
          </p:nvGrpSpPr>
          <p:grpSpPr bwMode="auto">
            <a:xfrm>
              <a:off x="0" y="0"/>
              <a:ext cx="5340" cy="1351"/>
              <a:chOff x="0" y="0"/>
              <a:chExt cx="5340" cy="1351"/>
            </a:xfrm>
          </p:grpSpPr>
          <p:graphicFrame>
            <p:nvGraphicFramePr>
              <p:cNvPr id="6162"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96608" name="Fotografia di Photo Editor" r:id="rId4" imgW="5238095" imgH="2438095" progId="">
                      <p:embed/>
                    </p:oleObj>
                  </mc:Choice>
                  <mc:Fallback>
                    <p:oleObj name="Fotografia di Photo Editor" r:id="rId4" imgW="5238095" imgH="2438095" progId="">
                      <p:embed/>
                      <p:pic>
                        <p:nvPicPr>
                          <p:cNvPr id="0" name="Picture 3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3"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96609" name="Fotografia di Photo Editor" r:id="rId6" imgW="1028844" imgH="2438095" progId="">
                      <p:embed/>
                    </p:oleObj>
                  </mc:Choice>
                  <mc:Fallback>
                    <p:oleObj name="Fotografia di Photo Editor" r:id="rId6" imgW="1028844" imgH="2438095" progId="">
                      <p:embed/>
                      <p:pic>
                        <p:nvPicPr>
                          <p:cNvPr id="0" name="Picture 3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96610" name="Fotografia di Photo Editor" r:id="rId8" imgW="1028844" imgH="2438095" progId="">
                      <p:embed/>
                    </p:oleObj>
                  </mc:Choice>
                  <mc:Fallback>
                    <p:oleObj name="Fotografia di Photo Editor" r:id="rId8" imgW="1028844" imgH="2438095" progId="">
                      <p:embed/>
                      <p:pic>
                        <p:nvPicPr>
                          <p:cNvPr id="0" name="Picture 3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5"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96611" name="Fotografia di Photo Editor" r:id="rId9" imgW="1028844" imgH="2438095" progId="">
                      <p:embed/>
                    </p:oleObj>
                  </mc:Choice>
                  <mc:Fallback>
                    <p:oleObj name="Fotografia di Photo Editor" r:id="rId9" imgW="1028844" imgH="2438095" progId="">
                      <p:embed/>
                      <p:pic>
                        <p:nvPicPr>
                          <p:cNvPr id="0" name="Picture 3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6"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96612" name="Fotografia di Photo Editor" r:id="rId10" imgW="1028844" imgH="2438095" progId="">
                      <p:embed/>
                    </p:oleObj>
                  </mc:Choice>
                  <mc:Fallback>
                    <p:oleObj name="Fotografia di Photo Editor" r:id="rId10" imgW="1028844" imgH="2438095" progId="">
                      <p:embed/>
                      <p:pic>
                        <p:nvPicPr>
                          <p:cNvPr id="0" name="Picture 3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7"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96613" name="Fotografia di Photo Editor" r:id="rId11" imgW="1028844" imgH="2438095" progId="">
                      <p:embed/>
                    </p:oleObj>
                  </mc:Choice>
                  <mc:Fallback>
                    <p:oleObj name="Fotografia di Photo Editor" r:id="rId11" imgW="1028844" imgH="2438095" progId="">
                      <p:embed/>
                      <p:pic>
                        <p:nvPicPr>
                          <p:cNvPr id="0" name="Picture 3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6161"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96614" name="Fotografia di Photo Editor" r:id="rId12" imgW="1028844" imgH="2438095" progId="">
                    <p:embed/>
                  </p:oleObj>
                </mc:Choice>
                <mc:Fallback>
                  <p:oleObj name="Fotografia di Photo Editor" r:id="rId12" imgW="1028844" imgH="2438095" progId="">
                    <p:embed/>
                    <p:pic>
                      <p:nvPicPr>
                        <p:cNvPr id="0" name="Picture 3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571500" y="2276476"/>
            <a:ext cx="8230393" cy="3528788"/>
          </a:xfrm>
        </p:spPr>
        <p:txBody>
          <a:bodyPr/>
          <a:lstStyle/>
          <a:p>
            <a:pPr algn="l"/>
            <a:r>
              <a:rPr lang="it-IT" altLang="it-IT" sz="2000" dirty="0" smtClean="0">
                <a:solidFill>
                  <a:schemeClr val="tx2">
                    <a:lumMod val="75000"/>
                  </a:schemeClr>
                </a:solidFill>
                <a:latin typeface="+mn-lt"/>
              </a:rPr>
              <a:t>199 - é introduzida a obrigação de seguro para as “dondas de casa” (homens ou mulheres, entre 18 e 65 anos) que trabalham por meios não ocasionais, gratuitamente e sem vínculo de subordinação, aos cuidados da própria família e da habitação na qual vivem (lei 493/1999).</a:t>
            </a:r>
            <a:r>
              <a:t/>
            </a:r>
            <a:br/>
            <a:r>
              <a:t/>
            </a:r>
            <a:br/>
            <a:r>
              <a:rPr lang="it-IT" altLang="it-IT" sz="2000" dirty="0" smtClean="0">
                <a:solidFill>
                  <a:schemeClr val="tx2">
                    <a:lumMod val="75000"/>
                  </a:schemeClr>
                </a:solidFill>
                <a:latin typeface="+mn-lt"/>
              </a:rPr>
              <a:t>2000 - a missão institucional do Inail também evolui (decreto legislativo 38/2000). A tutela se estende até compreender a integridade psicofísica da pessoa acidentada (a referência é ao dano biológico permanente) e os acidentes ocorridos durante o percurso casa-trabalho-casa. Além disso, o seguro também é estendido aos trabalhadores parasubordinados, aos dirigentes e aos esportistas profissionais.</a:t>
            </a:r>
          </a:p>
        </p:txBody>
      </p:sp>
      <p:grpSp>
        <p:nvGrpSpPr>
          <p:cNvPr id="6149" name="Group 13"/>
          <p:cNvGrpSpPr>
            <a:grpSpLocks/>
          </p:cNvGrpSpPr>
          <p:nvPr/>
        </p:nvGrpSpPr>
        <p:grpSpPr bwMode="auto">
          <a:xfrm>
            <a:off x="611188" y="476250"/>
            <a:ext cx="8532812" cy="1800225"/>
            <a:chOff x="385" y="300"/>
            <a:chExt cx="5375" cy="1134"/>
          </a:xfrm>
        </p:grpSpPr>
        <p:grpSp>
          <p:nvGrpSpPr>
            <p:cNvPr id="6152" name="Group 14"/>
            <p:cNvGrpSpPr>
              <a:grpSpLocks/>
            </p:cNvGrpSpPr>
            <p:nvPr/>
          </p:nvGrpSpPr>
          <p:grpSpPr bwMode="auto">
            <a:xfrm>
              <a:off x="385" y="300"/>
              <a:ext cx="5375" cy="363"/>
              <a:chOff x="385" y="300"/>
              <a:chExt cx="5375" cy="363"/>
            </a:xfrm>
          </p:grpSpPr>
          <p:grpSp>
            <p:nvGrpSpPr>
              <p:cNvPr id="6155" name="Group 15"/>
              <p:cNvGrpSpPr>
                <a:grpSpLocks/>
              </p:cNvGrpSpPr>
              <p:nvPr/>
            </p:nvGrpSpPr>
            <p:grpSpPr bwMode="auto">
              <a:xfrm>
                <a:off x="4490" y="300"/>
                <a:ext cx="1270" cy="292"/>
                <a:chOff x="4490" y="300"/>
                <a:chExt cx="1270" cy="292"/>
              </a:xfrm>
            </p:grpSpPr>
            <p:pic>
              <p:nvPicPr>
                <p:cNvPr id="6158"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6156"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7"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6153"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4"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053138" cy="1261884"/>
          </a:xfrm>
          <a:prstGeom prst="rect">
            <a:avLst/>
          </a:prstGeom>
        </p:spPr>
        <p:txBody>
          <a:bodyPr>
            <a:spAutoFit/>
          </a:bodyPr>
          <a:lstStyle/>
          <a:p>
            <a:pPr eaLnBrk="1" hangingPunct="1">
              <a:defRPr/>
            </a:pPr>
            <a:r>
              <a:rPr lang="it-IT" altLang="it-IT" sz="2800" b="1" dirty="0" smtClean="0">
                <a:solidFill>
                  <a:schemeClr val="tx2">
                    <a:lumMod val="75000"/>
                  </a:schemeClr>
                </a:solidFill>
                <a:latin typeface="+mj-lt"/>
              </a:rPr>
              <a:t>Breve perfil histórico</a:t>
            </a:r>
            <a:endParaRPr lang="pt-BR" sz="2800" b="1" dirty="0">
              <a:solidFill>
                <a:schemeClr val="tx2">
                  <a:lumMod val="75000"/>
                </a:schemeClr>
              </a:solidFill>
              <a:latin typeface="+mj-lt"/>
              <a:ea typeface="+mj-ea"/>
              <a:cs typeface="+mj-cs"/>
            </a:endParaRPr>
          </a:p>
          <a:p>
            <a:pPr marL="0" lvl="1" eaLnBrk="1" hangingPunct="1">
              <a:defRPr/>
            </a:pPr>
            <a:r>
              <a:rPr lang="it-IT" sz="2000" dirty="0">
                <a:solidFill>
                  <a:schemeClr val="tx2">
                    <a:lumMod val="75000"/>
                  </a:schemeClr>
                </a:solidFill>
                <a:latin typeface="Arial" panose="020B0604020202020204" pitchFamily="34" charset="0"/>
              </a:rPr>
              <a:t>Instituto Nacional de Acidentes de Trabalho </a:t>
            </a:r>
          </a:p>
          <a:p>
            <a:pPr eaLnBrk="1" hangingPunct="1">
              <a:defRPr/>
            </a:pPr>
            <a:r>
              <a:rPr dirty="0" smtClean="0"/>
              <a:t>  </a:t>
            </a:r>
            <a:endParaRPr lang="pt-BR" dirty="0">
              <a:solidFill>
                <a:schemeClr val="tx2">
                  <a:lumMod val="75000"/>
                </a:schemeClr>
              </a:solidFill>
              <a:latin typeface="+mj-lt"/>
              <a:cs typeface="+mn-cs"/>
            </a:endParaRPr>
          </a:p>
        </p:txBody>
      </p:sp>
    </p:spTree>
    <p:extLst>
      <p:ext uri="{BB962C8B-B14F-4D97-AF65-F5344CB8AC3E}">
        <p14:creationId xmlns:p14="http://schemas.microsoft.com/office/powerpoint/2010/main" val="2130430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AAEA8D1-0B19-4D1B-9CB3-0572BAC6F215}" type="slidenum">
              <a:rPr lang="it-IT" altLang="it-IT" sz="1400" smtClean="0"/>
              <a:pPr>
                <a:spcBef>
                  <a:spcPct val="0"/>
                </a:spcBef>
                <a:buFontTx/>
                <a:buNone/>
              </a:pPr>
              <a:t>13</a:t>
            </a:fld>
            <a:endParaRPr lang="pt-BR" altLang="it-IT" sz="1400" smtClean="0"/>
          </a:p>
        </p:txBody>
      </p:sp>
      <p:grpSp>
        <p:nvGrpSpPr>
          <p:cNvPr id="6147" name="Group 4"/>
          <p:cNvGrpSpPr>
            <a:grpSpLocks/>
          </p:cNvGrpSpPr>
          <p:nvPr/>
        </p:nvGrpSpPr>
        <p:grpSpPr bwMode="auto">
          <a:xfrm>
            <a:off x="0" y="0"/>
            <a:ext cx="9144000" cy="2276476"/>
            <a:chOff x="0" y="0"/>
            <a:chExt cx="5760" cy="1351"/>
          </a:xfrm>
        </p:grpSpPr>
        <p:grpSp>
          <p:nvGrpSpPr>
            <p:cNvPr id="6160" name="Group 5"/>
            <p:cNvGrpSpPr>
              <a:grpSpLocks/>
            </p:cNvGrpSpPr>
            <p:nvPr/>
          </p:nvGrpSpPr>
          <p:grpSpPr bwMode="auto">
            <a:xfrm>
              <a:off x="0" y="0"/>
              <a:ext cx="5340" cy="1351"/>
              <a:chOff x="0" y="0"/>
              <a:chExt cx="5340" cy="1351"/>
            </a:xfrm>
          </p:grpSpPr>
          <p:graphicFrame>
            <p:nvGraphicFramePr>
              <p:cNvPr id="6162"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97625" name="Fotografia di Photo Editor" r:id="rId4" imgW="5238095" imgH="2438095" progId="">
                      <p:embed/>
                    </p:oleObj>
                  </mc:Choice>
                  <mc:Fallback>
                    <p:oleObj name="Fotografia di Photo Editor" r:id="rId4" imgW="5238095" imgH="2438095" progId="">
                      <p:embed/>
                      <p:pic>
                        <p:nvPicPr>
                          <p:cNvPr id="0" name="Picture 3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3"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97626" name="Fotografia di Photo Editor" r:id="rId6" imgW="1028844" imgH="2438095" progId="">
                      <p:embed/>
                    </p:oleObj>
                  </mc:Choice>
                  <mc:Fallback>
                    <p:oleObj name="Fotografia di Photo Editor" r:id="rId6" imgW="1028844" imgH="2438095" progId="">
                      <p:embed/>
                      <p:pic>
                        <p:nvPicPr>
                          <p:cNvPr id="0" name="Picture 3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97627" name="Fotografia di Photo Editor" r:id="rId8" imgW="1028844" imgH="2438095" progId="">
                      <p:embed/>
                    </p:oleObj>
                  </mc:Choice>
                  <mc:Fallback>
                    <p:oleObj name="Fotografia di Photo Editor" r:id="rId8" imgW="1028844" imgH="2438095" progId="">
                      <p:embed/>
                      <p:pic>
                        <p:nvPicPr>
                          <p:cNvPr id="0" name="Picture 3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5"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97628" name="Fotografia di Photo Editor" r:id="rId9" imgW="1028844" imgH="2438095" progId="">
                      <p:embed/>
                    </p:oleObj>
                  </mc:Choice>
                  <mc:Fallback>
                    <p:oleObj name="Fotografia di Photo Editor" r:id="rId9" imgW="1028844" imgH="2438095" progId="">
                      <p:embed/>
                      <p:pic>
                        <p:nvPicPr>
                          <p:cNvPr id="0" name="Picture 3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6"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97629" name="Fotografia di Photo Editor" r:id="rId10" imgW="1028844" imgH="2438095" progId="">
                      <p:embed/>
                    </p:oleObj>
                  </mc:Choice>
                  <mc:Fallback>
                    <p:oleObj name="Fotografia di Photo Editor" r:id="rId10" imgW="1028844" imgH="2438095" progId="">
                      <p:embed/>
                      <p:pic>
                        <p:nvPicPr>
                          <p:cNvPr id="0" name="Picture 3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7"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97630" name="Fotografia di Photo Editor" r:id="rId11" imgW="1028844" imgH="2438095" progId="">
                      <p:embed/>
                    </p:oleObj>
                  </mc:Choice>
                  <mc:Fallback>
                    <p:oleObj name="Fotografia di Photo Editor" r:id="rId11" imgW="1028844" imgH="2438095" progId="">
                      <p:embed/>
                      <p:pic>
                        <p:nvPicPr>
                          <p:cNvPr id="0" name="Picture 3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6161"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97631" name="Fotografia di Photo Editor" r:id="rId12" imgW="1028844" imgH="2438095" progId="">
                    <p:embed/>
                  </p:oleObj>
                </mc:Choice>
                <mc:Fallback>
                  <p:oleObj name="Fotografia di Photo Editor" r:id="rId12" imgW="1028844" imgH="2438095" progId="">
                    <p:embed/>
                    <p:pic>
                      <p:nvPicPr>
                        <p:cNvPr id="0" name="Picture 3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571500" y="2276476"/>
            <a:ext cx="8230393" cy="3528788"/>
          </a:xfrm>
        </p:spPr>
        <p:txBody>
          <a:bodyPr/>
          <a:lstStyle/>
          <a:p>
            <a:pPr algn="l"/>
            <a:r>
              <a:rPr lang="it-IT" altLang="it-IT" sz="2000" dirty="0">
                <a:solidFill>
                  <a:schemeClr val="tx2">
                    <a:lumMod val="75000"/>
                  </a:schemeClr>
                </a:solidFill>
                <a:latin typeface="+mn-lt"/>
              </a:rPr>
              <a:t>2008 - um parágrafo único intervém novamente para reunir as normas em matéria de tutela da saúde e da segurança nos locais de trabalho (decreto legislativo 81/2008 e sucessivas integrações e emendas, que revogou e resumiu os conteúdos do decreto legislativo 626/1994). As atividades de vigilância são coordenadas e revisitadas; a saúde e segurança no trabalho entram nos programas escolares e universitários.</a:t>
            </a:r>
            <a:r>
              <a:t/>
            </a:r>
            <a:br/>
            <a:r>
              <a:t/>
            </a:r>
            <a:br/>
            <a:r>
              <a:rPr lang="it-IT" altLang="it-IT" sz="2000" dirty="0">
                <a:solidFill>
                  <a:schemeClr val="tx2">
                    <a:lumMod val="75000"/>
                  </a:schemeClr>
                </a:solidFill>
                <a:latin typeface="+mn-lt"/>
              </a:rPr>
              <a:t>2010 - o Inail</a:t>
            </a:r>
            <a:r>
              <a:rPr dirty="0" smtClean="0"/>
              <a:t> </a:t>
            </a:r>
            <a:r>
              <a:rPr lang="it-IT" altLang="it-IT" sz="2000" dirty="0">
                <a:solidFill>
                  <a:schemeClr val="tx2">
                    <a:lumMod val="75000"/>
                  </a:schemeClr>
                </a:solidFill>
                <a:latin typeface="+mn-lt"/>
              </a:rPr>
              <a:t>absorve as funções da Ispesl e da Ipsema acrescendo também as próprias competências institucionais (decreto lei 78/2010, convertido, com emendas, da lei 122/2010). Desta maneira, de fato toma forma aquilo que define o Polo da saúde e da segurança. </a:t>
            </a:r>
            <a:r>
              <a:t/>
            </a:r>
            <a:br/>
            <a:r>
              <a:t/>
            </a:r>
            <a:br/>
            <a:endParaRPr lang="pt-BR" altLang="it-IT" sz="1800" i="1" dirty="0">
              <a:solidFill>
                <a:schemeClr val="tx2">
                  <a:lumMod val="75000"/>
                </a:schemeClr>
              </a:solidFill>
              <a:latin typeface="+mn-lt"/>
            </a:endParaRPr>
          </a:p>
        </p:txBody>
      </p:sp>
      <p:grpSp>
        <p:nvGrpSpPr>
          <p:cNvPr id="6149" name="Group 13"/>
          <p:cNvGrpSpPr>
            <a:grpSpLocks/>
          </p:cNvGrpSpPr>
          <p:nvPr/>
        </p:nvGrpSpPr>
        <p:grpSpPr bwMode="auto">
          <a:xfrm>
            <a:off x="611188" y="476250"/>
            <a:ext cx="8532812" cy="1800225"/>
            <a:chOff x="385" y="300"/>
            <a:chExt cx="5375" cy="1134"/>
          </a:xfrm>
        </p:grpSpPr>
        <p:grpSp>
          <p:nvGrpSpPr>
            <p:cNvPr id="6152" name="Group 14"/>
            <p:cNvGrpSpPr>
              <a:grpSpLocks/>
            </p:cNvGrpSpPr>
            <p:nvPr/>
          </p:nvGrpSpPr>
          <p:grpSpPr bwMode="auto">
            <a:xfrm>
              <a:off x="385" y="300"/>
              <a:ext cx="5375" cy="363"/>
              <a:chOff x="385" y="300"/>
              <a:chExt cx="5375" cy="363"/>
            </a:xfrm>
          </p:grpSpPr>
          <p:grpSp>
            <p:nvGrpSpPr>
              <p:cNvPr id="6155" name="Group 15"/>
              <p:cNvGrpSpPr>
                <a:grpSpLocks/>
              </p:cNvGrpSpPr>
              <p:nvPr/>
            </p:nvGrpSpPr>
            <p:grpSpPr bwMode="auto">
              <a:xfrm>
                <a:off x="4490" y="300"/>
                <a:ext cx="1270" cy="292"/>
                <a:chOff x="4490" y="300"/>
                <a:chExt cx="1270" cy="292"/>
              </a:xfrm>
            </p:grpSpPr>
            <p:pic>
              <p:nvPicPr>
                <p:cNvPr id="6158"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6156"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7"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6153"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4"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053138" cy="1692771"/>
          </a:xfrm>
          <a:prstGeom prst="rect">
            <a:avLst/>
          </a:prstGeom>
        </p:spPr>
        <p:txBody>
          <a:bodyPr>
            <a:spAutoFit/>
          </a:bodyPr>
          <a:lstStyle/>
          <a:p>
            <a:pPr eaLnBrk="1" hangingPunct="1">
              <a:defRPr/>
            </a:pPr>
            <a:r>
              <a:rPr lang="it-IT" altLang="it-IT" sz="2800" b="1" dirty="0" smtClean="0">
                <a:solidFill>
                  <a:schemeClr val="tx2">
                    <a:lumMod val="75000"/>
                  </a:schemeClr>
                </a:solidFill>
                <a:latin typeface="+mj-lt"/>
              </a:rPr>
              <a:t>Breve perfil histórico</a:t>
            </a:r>
            <a:endParaRPr lang="pt-BR" sz="2800" b="1" dirty="0">
              <a:solidFill>
                <a:schemeClr val="tx2">
                  <a:lumMod val="75000"/>
                </a:schemeClr>
              </a:solidFill>
              <a:latin typeface="+mj-lt"/>
              <a:ea typeface="+mj-ea"/>
              <a:cs typeface="+mj-cs"/>
            </a:endParaRPr>
          </a:p>
          <a:p>
            <a:pPr marL="0" lvl="1" eaLnBrk="1" hangingPunct="1">
              <a:defRPr/>
            </a:pPr>
            <a:r>
              <a:rPr lang="it-IT" sz="2000" dirty="0">
                <a:solidFill>
                  <a:schemeClr val="tx2">
                    <a:lumMod val="75000"/>
                  </a:schemeClr>
                </a:solidFill>
                <a:latin typeface="Arial" panose="020B0604020202020204" pitchFamily="34" charset="0"/>
              </a:rPr>
              <a:t>Instituto Nacional de Acidentes de Trabalho </a:t>
            </a:r>
          </a:p>
          <a:p>
            <a:pPr eaLnBrk="1" hangingPunct="1">
              <a:defRPr/>
            </a:pPr>
            <a:endParaRPr lang="pt-BR" sz="2800" b="1" dirty="0" smtClean="0">
              <a:solidFill>
                <a:schemeClr val="tx2">
                  <a:lumMod val="75000"/>
                </a:schemeClr>
              </a:solidFill>
              <a:latin typeface="+mj-lt"/>
              <a:ea typeface="+mj-ea"/>
              <a:cs typeface="+mj-cs"/>
            </a:endParaRPr>
          </a:p>
          <a:p>
            <a:pPr eaLnBrk="1" hangingPunct="1">
              <a:defRPr/>
            </a:pPr>
            <a:r>
              <a:rPr dirty="0" smtClean="0"/>
              <a:t>  </a:t>
            </a:r>
            <a:endParaRPr lang="pt-BR" dirty="0">
              <a:solidFill>
                <a:schemeClr val="tx2">
                  <a:lumMod val="75000"/>
                </a:schemeClr>
              </a:solidFill>
              <a:latin typeface="+mj-lt"/>
              <a:cs typeface="+mn-cs"/>
            </a:endParaRPr>
          </a:p>
        </p:txBody>
      </p:sp>
    </p:spTree>
    <p:extLst>
      <p:ext uri="{BB962C8B-B14F-4D97-AF65-F5344CB8AC3E}">
        <p14:creationId xmlns:p14="http://schemas.microsoft.com/office/powerpoint/2010/main" val="2798229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AAEA8D1-0B19-4D1B-9CB3-0572BAC6F215}" type="slidenum">
              <a:rPr lang="it-IT" altLang="it-IT" sz="1400" smtClean="0"/>
              <a:pPr>
                <a:spcBef>
                  <a:spcPct val="0"/>
                </a:spcBef>
                <a:buFontTx/>
                <a:buNone/>
              </a:pPr>
              <a:t>14</a:t>
            </a:fld>
            <a:endParaRPr lang="pt-BR" altLang="it-IT" sz="1400" smtClean="0"/>
          </a:p>
        </p:txBody>
      </p:sp>
      <p:grpSp>
        <p:nvGrpSpPr>
          <p:cNvPr id="6147" name="Group 4"/>
          <p:cNvGrpSpPr>
            <a:grpSpLocks/>
          </p:cNvGrpSpPr>
          <p:nvPr/>
        </p:nvGrpSpPr>
        <p:grpSpPr bwMode="auto">
          <a:xfrm>
            <a:off x="0" y="0"/>
            <a:ext cx="9144000" cy="2276476"/>
            <a:chOff x="0" y="0"/>
            <a:chExt cx="5760" cy="1351"/>
          </a:xfrm>
        </p:grpSpPr>
        <p:grpSp>
          <p:nvGrpSpPr>
            <p:cNvPr id="6160" name="Group 5"/>
            <p:cNvGrpSpPr>
              <a:grpSpLocks/>
            </p:cNvGrpSpPr>
            <p:nvPr/>
          </p:nvGrpSpPr>
          <p:grpSpPr bwMode="auto">
            <a:xfrm>
              <a:off x="0" y="0"/>
              <a:ext cx="5340" cy="1351"/>
              <a:chOff x="0" y="0"/>
              <a:chExt cx="5340" cy="1351"/>
            </a:xfrm>
          </p:grpSpPr>
          <p:graphicFrame>
            <p:nvGraphicFramePr>
              <p:cNvPr id="6162"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98649" name="Fotografia di Photo Editor" r:id="rId4" imgW="5238095" imgH="2438095" progId="">
                      <p:embed/>
                    </p:oleObj>
                  </mc:Choice>
                  <mc:Fallback>
                    <p:oleObj name="Fotografia di Photo Editor" r:id="rId4" imgW="5238095" imgH="2438095" progId="">
                      <p:embed/>
                      <p:pic>
                        <p:nvPicPr>
                          <p:cNvPr id="0" name="Picture 3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3"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98650" name="Fotografia di Photo Editor" r:id="rId6" imgW="1028844" imgH="2438095" progId="">
                      <p:embed/>
                    </p:oleObj>
                  </mc:Choice>
                  <mc:Fallback>
                    <p:oleObj name="Fotografia di Photo Editor" r:id="rId6" imgW="1028844" imgH="2438095" progId="">
                      <p:embed/>
                      <p:pic>
                        <p:nvPicPr>
                          <p:cNvPr id="0" name="Picture 3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98651" name="Fotografia di Photo Editor" r:id="rId8" imgW="1028844" imgH="2438095" progId="">
                      <p:embed/>
                    </p:oleObj>
                  </mc:Choice>
                  <mc:Fallback>
                    <p:oleObj name="Fotografia di Photo Editor" r:id="rId8" imgW="1028844" imgH="2438095" progId="">
                      <p:embed/>
                      <p:pic>
                        <p:nvPicPr>
                          <p:cNvPr id="0" name="Picture 3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5"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98652" name="Fotografia di Photo Editor" r:id="rId9" imgW="1028844" imgH="2438095" progId="">
                      <p:embed/>
                    </p:oleObj>
                  </mc:Choice>
                  <mc:Fallback>
                    <p:oleObj name="Fotografia di Photo Editor" r:id="rId9" imgW="1028844" imgH="2438095" progId="">
                      <p:embed/>
                      <p:pic>
                        <p:nvPicPr>
                          <p:cNvPr id="0" name="Picture 3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6"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98653" name="Fotografia di Photo Editor" r:id="rId10" imgW="1028844" imgH="2438095" progId="">
                      <p:embed/>
                    </p:oleObj>
                  </mc:Choice>
                  <mc:Fallback>
                    <p:oleObj name="Fotografia di Photo Editor" r:id="rId10" imgW="1028844" imgH="2438095" progId="">
                      <p:embed/>
                      <p:pic>
                        <p:nvPicPr>
                          <p:cNvPr id="0" name="Picture 3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7"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98654" name="Fotografia di Photo Editor" r:id="rId11" imgW="1028844" imgH="2438095" progId="">
                      <p:embed/>
                    </p:oleObj>
                  </mc:Choice>
                  <mc:Fallback>
                    <p:oleObj name="Fotografia di Photo Editor" r:id="rId11" imgW="1028844" imgH="2438095" progId="">
                      <p:embed/>
                      <p:pic>
                        <p:nvPicPr>
                          <p:cNvPr id="0" name="Picture 3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6161"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98655" name="Fotografia di Photo Editor" r:id="rId12" imgW="1028844" imgH="2438095" progId="">
                    <p:embed/>
                  </p:oleObj>
                </mc:Choice>
                <mc:Fallback>
                  <p:oleObj name="Fotografia di Photo Editor" r:id="rId12" imgW="1028844" imgH="2438095" progId="">
                    <p:embed/>
                    <p:pic>
                      <p:nvPicPr>
                        <p:cNvPr id="0" name="Picture 3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571500" y="2276476"/>
            <a:ext cx="8230393" cy="3528788"/>
          </a:xfrm>
        </p:spPr>
        <p:txBody>
          <a:bodyPr/>
          <a:lstStyle/>
          <a:p>
            <a:pPr algn="just"/>
            <a:r>
              <a:rPr lang="it-IT" altLang="it-IT" sz="2800" i="1" dirty="0">
                <a:solidFill>
                  <a:schemeClr val="tx2">
                    <a:lumMod val="75000"/>
                  </a:schemeClr>
                </a:solidFill>
                <a:latin typeface="+mn-lt"/>
              </a:rPr>
              <a:t>Portanto, o Inail é hoje, o único órgão capaz de operar em qualquer campo para a tutela da saúde nos ambientes de trabalho e de vida, fornecendo seguros e indenização; prevenção e pesquisa científica; intervenções de cuidados, reabilitação e reinserção dos trabalhadores acidentados e serviços de consultoria, certificação e verificação para as empresas.</a:t>
            </a:r>
            <a:r>
              <a:t/>
            </a:r>
            <a:br/>
            <a:r>
              <a:t/>
            </a:r>
            <a:br/>
            <a:endParaRPr lang="pt-BR" altLang="it-IT" sz="2000" i="1" dirty="0">
              <a:solidFill>
                <a:schemeClr val="tx2">
                  <a:lumMod val="75000"/>
                </a:schemeClr>
              </a:solidFill>
              <a:latin typeface="+mn-lt"/>
            </a:endParaRPr>
          </a:p>
        </p:txBody>
      </p:sp>
      <p:grpSp>
        <p:nvGrpSpPr>
          <p:cNvPr id="6149" name="Group 13"/>
          <p:cNvGrpSpPr>
            <a:grpSpLocks/>
          </p:cNvGrpSpPr>
          <p:nvPr/>
        </p:nvGrpSpPr>
        <p:grpSpPr bwMode="auto">
          <a:xfrm>
            <a:off x="611188" y="476250"/>
            <a:ext cx="8532812" cy="1800225"/>
            <a:chOff x="385" y="300"/>
            <a:chExt cx="5375" cy="1134"/>
          </a:xfrm>
        </p:grpSpPr>
        <p:grpSp>
          <p:nvGrpSpPr>
            <p:cNvPr id="6152" name="Group 14"/>
            <p:cNvGrpSpPr>
              <a:grpSpLocks/>
            </p:cNvGrpSpPr>
            <p:nvPr/>
          </p:nvGrpSpPr>
          <p:grpSpPr bwMode="auto">
            <a:xfrm>
              <a:off x="385" y="300"/>
              <a:ext cx="5375" cy="363"/>
              <a:chOff x="385" y="300"/>
              <a:chExt cx="5375" cy="363"/>
            </a:xfrm>
          </p:grpSpPr>
          <p:grpSp>
            <p:nvGrpSpPr>
              <p:cNvPr id="6155" name="Group 15"/>
              <p:cNvGrpSpPr>
                <a:grpSpLocks/>
              </p:cNvGrpSpPr>
              <p:nvPr/>
            </p:nvGrpSpPr>
            <p:grpSpPr bwMode="auto">
              <a:xfrm>
                <a:off x="4490" y="300"/>
                <a:ext cx="1270" cy="292"/>
                <a:chOff x="4490" y="300"/>
                <a:chExt cx="1270" cy="292"/>
              </a:xfrm>
            </p:grpSpPr>
            <p:pic>
              <p:nvPicPr>
                <p:cNvPr id="6158"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6156"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7"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6153"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4"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053138" cy="1692771"/>
          </a:xfrm>
          <a:prstGeom prst="rect">
            <a:avLst/>
          </a:prstGeom>
        </p:spPr>
        <p:txBody>
          <a:bodyPr>
            <a:spAutoFit/>
          </a:bodyPr>
          <a:lstStyle/>
          <a:p>
            <a:pPr eaLnBrk="1" hangingPunct="1">
              <a:defRPr/>
            </a:pPr>
            <a:r>
              <a:rPr lang="it-IT" altLang="it-IT" sz="2800" b="1" dirty="0" smtClean="0">
                <a:solidFill>
                  <a:schemeClr val="tx2">
                    <a:lumMod val="75000"/>
                  </a:schemeClr>
                </a:solidFill>
                <a:latin typeface="+mj-lt"/>
              </a:rPr>
              <a:t>Breve perfil histórico</a:t>
            </a:r>
            <a:endParaRPr lang="pt-BR" sz="2800" b="1" dirty="0">
              <a:solidFill>
                <a:schemeClr val="tx2">
                  <a:lumMod val="75000"/>
                </a:schemeClr>
              </a:solidFill>
              <a:latin typeface="+mj-lt"/>
              <a:ea typeface="+mj-ea"/>
              <a:cs typeface="+mj-cs"/>
            </a:endParaRPr>
          </a:p>
          <a:p>
            <a:pPr marL="0" lvl="1" eaLnBrk="1" hangingPunct="1">
              <a:defRPr/>
            </a:pPr>
            <a:r>
              <a:rPr lang="it-IT" sz="2000" dirty="0">
                <a:solidFill>
                  <a:schemeClr val="tx2">
                    <a:lumMod val="75000"/>
                  </a:schemeClr>
                </a:solidFill>
                <a:latin typeface="Arial" panose="020B0604020202020204" pitchFamily="34" charset="0"/>
              </a:rPr>
              <a:t>Instituto Nacional de Acidentes de Trabalho </a:t>
            </a:r>
          </a:p>
          <a:p>
            <a:pPr eaLnBrk="1" hangingPunct="1">
              <a:defRPr/>
            </a:pPr>
            <a:endParaRPr lang="pt-BR" sz="2800" b="1" dirty="0" smtClean="0">
              <a:solidFill>
                <a:schemeClr val="tx2">
                  <a:lumMod val="75000"/>
                </a:schemeClr>
              </a:solidFill>
              <a:latin typeface="+mj-lt"/>
              <a:ea typeface="+mj-ea"/>
              <a:cs typeface="+mj-cs"/>
            </a:endParaRPr>
          </a:p>
          <a:p>
            <a:pPr eaLnBrk="1" hangingPunct="1">
              <a:defRPr/>
            </a:pPr>
            <a:r>
              <a:rPr dirty="0" smtClean="0"/>
              <a:t>  </a:t>
            </a:r>
            <a:endParaRPr lang="pt-BR" dirty="0">
              <a:solidFill>
                <a:schemeClr val="tx2">
                  <a:lumMod val="75000"/>
                </a:schemeClr>
              </a:solidFill>
              <a:latin typeface="+mj-lt"/>
              <a:cs typeface="+mn-cs"/>
            </a:endParaRPr>
          </a:p>
        </p:txBody>
      </p:sp>
    </p:spTree>
    <p:extLst>
      <p:ext uri="{BB962C8B-B14F-4D97-AF65-F5344CB8AC3E}">
        <p14:creationId xmlns:p14="http://schemas.microsoft.com/office/powerpoint/2010/main" val="1095608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AAEA8D1-0B19-4D1B-9CB3-0572BAC6F215}" type="slidenum">
              <a:rPr lang="it-IT" altLang="it-IT" sz="1400" smtClean="0"/>
              <a:pPr>
                <a:spcBef>
                  <a:spcPct val="0"/>
                </a:spcBef>
                <a:buFontTx/>
                <a:buNone/>
              </a:pPr>
              <a:t>15</a:t>
            </a:fld>
            <a:endParaRPr lang="pt-BR" altLang="it-IT" sz="1400" smtClean="0"/>
          </a:p>
        </p:txBody>
      </p:sp>
      <p:grpSp>
        <p:nvGrpSpPr>
          <p:cNvPr id="6147" name="Group 4"/>
          <p:cNvGrpSpPr>
            <a:grpSpLocks/>
          </p:cNvGrpSpPr>
          <p:nvPr/>
        </p:nvGrpSpPr>
        <p:grpSpPr bwMode="auto">
          <a:xfrm>
            <a:off x="0" y="0"/>
            <a:ext cx="9144000" cy="2276476"/>
            <a:chOff x="0" y="0"/>
            <a:chExt cx="5760" cy="1351"/>
          </a:xfrm>
        </p:grpSpPr>
        <p:grpSp>
          <p:nvGrpSpPr>
            <p:cNvPr id="6160" name="Group 5"/>
            <p:cNvGrpSpPr>
              <a:grpSpLocks/>
            </p:cNvGrpSpPr>
            <p:nvPr/>
          </p:nvGrpSpPr>
          <p:grpSpPr bwMode="auto">
            <a:xfrm>
              <a:off x="0" y="0"/>
              <a:ext cx="5340" cy="1351"/>
              <a:chOff x="0" y="0"/>
              <a:chExt cx="5340" cy="1351"/>
            </a:xfrm>
          </p:grpSpPr>
          <p:graphicFrame>
            <p:nvGraphicFramePr>
              <p:cNvPr id="6162"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99645" name="Fotografia di Photo Editor" r:id="rId4" imgW="5238095" imgH="2438095" progId="">
                      <p:embed/>
                    </p:oleObj>
                  </mc:Choice>
                  <mc:Fallback>
                    <p:oleObj name="Fotografia di Photo Editor" r:id="rId4" imgW="5238095" imgH="2438095" progId="">
                      <p:embed/>
                      <p:pic>
                        <p:nvPicPr>
                          <p:cNvPr id="0" name="Picture 3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3"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99646" name="Fotografia di Photo Editor" r:id="rId6" imgW="1028844" imgH="2438095" progId="">
                      <p:embed/>
                    </p:oleObj>
                  </mc:Choice>
                  <mc:Fallback>
                    <p:oleObj name="Fotografia di Photo Editor" r:id="rId6" imgW="1028844" imgH="2438095" progId="">
                      <p:embed/>
                      <p:pic>
                        <p:nvPicPr>
                          <p:cNvPr id="0" name="Picture 3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99647" name="Fotografia di Photo Editor" r:id="rId8" imgW="1028844" imgH="2438095" progId="">
                      <p:embed/>
                    </p:oleObj>
                  </mc:Choice>
                  <mc:Fallback>
                    <p:oleObj name="Fotografia di Photo Editor" r:id="rId8" imgW="1028844" imgH="2438095" progId="">
                      <p:embed/>
                      <p:pic>
                        <p:nvPicPr>
                          <p:cNvPr id="0" name="Picture 3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5"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99648" name="Fotografia di Photo Editor" r:id="rId9" imgW="1028844" imgH="2438095" progId="">
                      <p:embed/>
                    </p:oleObj>
                  </mc:Choice>
                  <mc:Fallback>
                    <p:oleObj name="Fotografia di Photo Editor" r:id="rId9" imgW="1028844" imgH="2438095" progId="">
                      <p:embed/>
                      <p:pic>
                        <p:nvPicPr>
                          <p:cNvPr id="0" name="Picture 3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6"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99649" name="Fotografia di Photo Editor" r:id="rId10" imgW="1028844" imgH="2438095" progId="">
                      <p:embed/>
                    </p:oleObj>
                  </mc:Choice>
                  <mc:Fallback>
                    <p:oleObj name="Fotografia di Photo Editor" r:id="rId10" imgW="1028844" imgH="2438095" progId="">
                      <p:embed/>
                      <p:pic>
                        <p:nvPicPr>
                          <p:cNvPr id="0" name="Picture 3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7"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99650" name="Fotografia di Photo Editor" r:id="rId11" imgW="1028844" imgH="2438095" progId="">
                      <p:embed/>
                    </p:oleObj>
                  </mc:Choice>
                  <mc:Fallback>
                    <p:oleObj name="Fotografia di Photo Editor" r:id="rId11" imgW="1028844" imgH="2438095" progId="">
                      <p:embed/>
                      <p:pic>
                        <p:nvPicPr>
                          <p:cNvPr id="0" name="Picture 3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6161"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99651" name="Fotografia di Photo Editor" r:id="rId12" imgW="1028844" imgH="2438095" progId="">
                    <p:embed/>
                  </p:oleObj>
                </mc:Choice>
                <mc:Fallback>
                  <p:oleObj name="Fotografia di Photo Editor" r:id="rId12" imgW="1028844" imgH="2438095" progId="">
                    <p:embed/>
                    <p:pic>
                      <p:nvPicPr>
                        <p:cNvPr id="0" name="Picture 3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571500" y="2276476"/>
            <a:ext cx="8230393" cy="3528788"/>
          </a:xfrm>
        </p:spPr>
        <p:txBody>
          <a:bodyPr/>
          <a:lstStyle/>
          <a:p>
            <a:pPr algn="just"/>
            <a:r>
              <a:rPr lang="it-IT" altLang="it-IT" sz="2800" dirty="0">
                <a:solidFill>
                  <a:schemeClr val="tx2">
                    <a:lumMod val="75000"/>
                  </a:schemeClr>
                </a:solidFill>
                <a:latin typeface="+mn-lt"/>
              </a:rPr>
              <a:t>São protegidos pelo Inail todos aqueles que, adeptos a atividades de risco, realizam um trabalho, no entanto, nas dependências de um empregador de trabalho, envolvendo os superintendentes no trabalho, os sócios de sociedade e cooperativas, os médicos expostos a RX, os aprendizes, parasubordinados, dirigentes, esportistas profissionais dependentes, trabalhadores marítimos, etc...</a:t>
            </a:r>
            <a:endParaRPr lang="pt-BR" altLang="it-IT" sz="2400" i="1" dirty="0">
              <a:solidFill>
                <a:schemeClr val="tx2">
                  <a:lumMod val="75000"/>
                </a:schemeClr>
              </a:solidFill>
              <a:latin typeface="+mn-lt"/>
            </a:endParaRPr>
          </a:p>
        </p:txBody>
      </p:sp>
      <p:grpSp>
        <p:nvGrpSpPr>
          <p:cNvPr id="6149" name="Group 13"/>
          <p:cNvGrpSpPr>
            <a:grpSpLocks/>
          </p:cNvGrpSpPr>
          <p:nvPr/>
        </p:nvGrpSpPr>
        <p:grpSpPr bwMode="auto">
          <a:xfrm>
            <a:off x="611188" y="476250"/>
            <a:ext cx="8532812" cy="1800225"/>
            <a:chOff x="385" y="300"/>
            <a:chExt cx="5375" cy="1134"/>
          </a:xfrm>
        </p:grpSpPr>
        <p:grpSp>
          <p:nvGrpSpPr>
            <p:cNvPr id="6152" name="Group 14"/>
            <p:cNvGrpSpPr>
              <a:grpSpLocks/>
            </p:cNvGrpSpPr>
            <p:nvPr/>
          </p:nvGrpSpPr>
          <p:grpSpPr bwMode="auto">
            <a:xfrm>
              <a:off x="385" y="300"/>
              <a:ext cx="5375" cy="363"/>
              <a:chOff x="385" y="300"/>
              <a:chExt cx="5375" cy="363"/>
            </a:xfrm>
          </p:grpSpPr>
          <p:grpSp>
            <p:nvGrpSpPr>
              <p:cNvPr id="6155" name="Group 15"/>
              <p:cNvGrpSpPr>
                <a:grpSpLocks/>
              </p:cNvGrpSpPr>
              <p:nvPr/>
            </p:nvGrpSpPr>
            <p:grpSpPr bwMode="auto">
              <a:xfrm>
                <a:off x="4490" y="300"/>
                <a:ext cx="1270" cy="292"/>
                <a:chOff x="4490" y="300"/>
                <a:chExt cx="1270" cy="292"/>
              </a:xfrm>
            </p:grpSpPr>
            <p:pic>
              <p:nvPicPr>
                <p:cNvPr id="6158"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6156"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7"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6153"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4"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053138" cy="1692771"/>
          </a:xfrm>
          <a:prstGeom prst="rect">
            <a:avLst/>
          </a:prstGeom>
        </p:spPr>
        <p:txBody>
          <a:bodyPr>
            <a:spAutoFit/>
          </a:bodyPr>
          <a:lstStyle/>
          <a:p>
            <a:pPr eaLnBrk="1" hangingPunct="1">
              <a:defRPr/>
            </a:pPr>
            <a:r>
              <a:rPr lang="it-IT" altLang="it-IT" sz="2800" b="1" dirty="0" smtClean="0">
                <a:solidFill>
                  <a:schemeClr val="tx2">
                    <a:lumMod val="75000"/>
                  </a:schemeClr>
                </a:solidFill>
                <a:latin typeface="+mj-lt"/>
              </a:rPr>
              <a:t>Pessoas asseguradas</a:t>
            </a:r>
            <a:endParaRPr lang="pt-BR" sz="2800" b="1" dirty="0">
              <a:solidFill>
                <a:schemeClr val="tx2">
                  <a:lumMod val="75000"/>
                </a:schemeClr>
              </a:solidFill>
              <a:latin typeface="+mj-lt"/>
              <a:ea typeface="+mj-ea"/>
              <a:cs typeface="+mj-cs"/>
            </a:endParaRPr>
          </a:p>
          <a:p>
            <a:pPr marL="0" lvl="1" eaLnBrk="1" hangingPunct="1">
              <a:defRPr/>
            </a:pPr>
            <a:r>
              <a:rPr lang="it-IT" sz="2000" dirty="0">
                <a:solidFill>
                  <a:schemeClr val="tx2">
                    <a:lumMod val="75000"/>
                  </a:schemeClr>
                </a:solidFill>
                <a:latin typeface="Arial" panose="020B0604020202020204" pitchFamily="34" charset="0"/>
              </a:rPr>
              <a:t>Instituto Nacional de Acidentes de Trabalho </a:t>
            </a:r>
          </a:p>
          <a:p>
            <a:pPr eaLnBrk="1" hangingPunct="1">
              <a:defRPr/>
            </a:pPr>
            <a:endParaRPr lang="pt-BR" sz="2800" b="1" dirty="0" smtClean="0">
              <a:solidFill>
                <a:schemeClr val="tx2">
                  <a:lumMod val="75000"/>
                </a:schemeClr>
              </a:solidFill>
              <a:latin typeface="+mj-lt"/>
              <a:ea typeface="+mj-ea"/>
              <a:cs typeface="+mj-cs"/>
            </a:endParaRPr>
          </a:p>
          <a:p>
            <a:pPr eaLnBrk="1" hangingPunct="1">
              <a:defRPr/>
            </a:pPr>
            <a:r>
              <a:rPr dirty="0" smtClean="0"/>
              <a:t>  </a:t>
            </a:r>
            <a:endParaRPr lang="pt-BR" dirty="0">
              <a:solidFill>
                <a:schemeClr val="tx2">
                  <a:lumMod val="75000"/>
                </a:schemeClr>
              </a:solidFill>
              <a:latin typeface="+mj-lt"/>
              <a:cs typeface="+mn-cs"/>
            </a:endParaRPr>
          </a:p>
        </p:txBody>
      </p:sp>
    </p:spTree>
    <p:extLst>
      <p:ext uri="{BB962C8B-B14F-4D97-AF65-F5344CB8AC3E}">
        <p14:creationId xmlns:p14="http://schemas.microsoft.com/office/powerpoint/2010/main" val="625168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AAEA8D1-0B19-4D1B-9CB3-0572BAC6F215}" type="slidenum">
              <a:rPr lang="it-IT" altLang="it-IT" sz="1400" smtClean="0"/>
              <a:pPr>
                <a:spcBef>
                  <a:spcPct val="0"/>
                </a:spcBef>
                <a:buFontTx/>
                <a:buNone/>
              </a:pPr>
              <a:t>16</a:t>
            </a:fld>
            <a:endParaRPr lang="pt-BR" altLang="it-IT" sz="1400" smtClean="0"/>
          </a:p>
        </p:txBody>
      </p:sp>
      <p:grpSp>
        <p:nvGrpSpPr>
          <p:cNvPr id="6147" name="Group 4"/>
          <p:cNvGrpSpPr>
            <a:grpSpLocks/>
          </p:cNvGrpSpPr>
          <p:nvPr/>
        </p:nvGrpSpPr>
        <p:grpSpPr bwMode="auto">
          <a:xfrm>
            <a:off x="0" y="0"/>
            <a:ext cx="9144000" cy="2276476"/>
            <a:chOff x="0" y="0"/>
            <a:chExt cx="5760" cy="1351"/>
          </a:xfrm>
        </p:grpSpPr>
        <p:grpSp>
          <p:nvGrpSpPr>
            <p:cNvPr id="6160" name="Group 5"/>
            <p:cNvGrpSpPr>
              <a:grpSpLocks/>
            </p:cNvGrpSpPr>
            <p:nvPr/>
          </p:nvGrpSpPr>
          <p:grpSpPr bwMode="auto">
            <a:xfrm>
              <a:off x="0" y="0"/>
              <a:ext cx="5340" cy="1351"/>
              <a:chOff x="0" y="0"/>
              <a:chExt cx="5340" cy="1351"/>
            </a:xfrm>
          </p:grpSpPr>
          <p:graphicFrame>
            <p:nvGraphicFramePr>
              <p:cNvPr id="6162"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00662" name="Fotografia di Photo Editor" r:id="rId4" imgW="5238095" imgH="2438095" progId="">
                      <p:embed/>
                    </p:oleObj>
                  </mc:Choice>
                  <mc:Fallback>
                    <p:oleObj name="Fotografia di Photo Editor" r:id="rId4" imgW="5238095" imgH="2438095" progId="">
                      <p:embed/>
                      <p:pic>
                        <p:nvPicPr>
                          <p:cNvPr id="0" name="Picture 3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3"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00663" name="Fotografia di Photo Editor" r:id="rId6" imgW="1028844" imgH="2438095" progId="">
                      <p:embed/>
                    </p:oleObj>
                  </mc:Choice>
                  <mc:Fallback>
                    <p:oleObj name="Fotografia di Photo Editor" r:id="rId6" imgW="1028844" imgH="2438095" progId="">
                      <p:embed/>
                      <p:pic>
                        <p:nvPicPr>
                          <p:cNvPr id="0" name="Picture 3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00664" name="Fotografia di Photo Editor" r:id="rId8" imgW="1028844" imgH="2438095" progId="">
                      <p:embed/>
                    </p:oleObj>
                  </mc:Choice>
                  <mc:Fallback>
                    <p:oleObj name="Fotografia di Photo Editor" r:id="rId8" imgW="1028844" imgH="2438095" progId="">
                      <p:embed/>
                      <p:pic>
                        <p:nvPicPr>
                          <p:cNvPr id="0" name="Picture 3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5"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00665" name="Fotografia di Photo Editor" r:id="rId9" imgW="1028844" imgH="2438095" progId="">
                      <p:embed/>
                    </p:oleObj>
                  </mc:Choice>
                  <mc:Fallback>
                    <p:oleObj name="Fotografia di Photo Editor" r:id="rId9" imgW="1028844" imgH="2438095" progId="">
                      <p:embed/>
                      <p:pic>
                        <p:nvPicPr>
                          <p:cNvPr id="0" name="Picture 3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6"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00666" name="Fotografia di Photo Editor" r:id="rId10" imgW="1028844" imgH="2438095" progId="">
                      <p:embed/>
                    </p:oleObj>
                  </mc:Choice>
                  <mc:Fallback>
                    <p:oleObj name="Fotografia di Photo Editor" r:id="rId10" imgW="1028844" imgH="2438095" progId="">
                      <p:embed/>
                      <p:pic>
                        <p:nvPicPr>
                          <p:cNvPr id="0" name="Picture 3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7"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00667" name="Fotografia di Photo Editor" r:id="rId11" imgW="1028844" imgH="2438095" progId="">
                      <p:embed/>
                    </p:oleObj>
                  </mc:Choice>
                  <mc:Fallback>
                    <p:oleObj name="Fotografia di Photo Editor" r:id="rId11" imgW="1028844" imgH="2438095" progId="">
                      <p:embed/>
                      <p:pic>
                        <p:nvPicPr>
                          <p:cNvPr id="0" name="Picture 3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6161"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00668" name="Fotografia di Photo Editor" r:id="rId12" imgW="1028844" imgH="2438095" progId="">
                    <p:embed/>
                  </p:oleObj>
                </mc:Choice>
                <mc:Fallback>
                  <p:oleObj name="Fotografia di Photo Editor" r:id="rId12" imgW="1028844" imgH="2438095" progId="">
                    <p:embed/>
                    <p:pic>
                      <p:nvPicPr>
                        <p:cNvPr id="0" name="Picture 30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571500" y="2276476"/>
            <a:ext cx="8230393" cy="3528788"/>
          </a:xfrm>
        </p:spPr>
        <p:txBody>
          <a:bodyPr/>
          <a:lstStyle/>
          <a:p>
            <a:pPr algn="l"/>
            <a:r>
              <a:rPr lang="it-IT" altLang="it-IT" sz="2000" dirty="0">
                <a:solidFill>
                  <a:schemeClr val="tx2">
                    <a:lumMod val="75000"/>
                  </a:schemeClr>
                </a:solidFill>
                <a:latin typeface="+mn-lt"/>
              </a:rPr>
              <a:t>Também são protegidos os artesãos, pescadores autônomos e associados em cooperativas e companhias de pesca e os trabalhadores autônomos da agricultura, desde que proprietários, meeiros, arrendatários, bem como os seus cônjuges e filhos, os quais realiza trabalhos manuais habituais nas respectivas empresas.</a:t>
            </a:r>
            <a:r>
              <a:t/>
            </a:r>
            <a:br/>
            <a:r>
              <a:rPr lang="it-IT" altLang="it-IT" sz="2000" dirty="0">
                <a:solidFill>
                  <a:schemeClr val="tx2">
                    <a:lumMod val="75000"/>
                  </a:schemeClr>
                </a:solidFill>
                <a:latin typeface="+mn-lt"/>
              </a:rPr>
              <a:t>A lei 493/1999 (seguros contra acidentes domésticos) protege quem, homem ou mulher de faixa etária entre 18 e 65 anos, realiza em âmbito doméstico e em via exclusiva (não realiza, ou seja, trabalhos que dão lugar a outra forma de seguros obrigatórios de previdência social) uma atividade finalizada em prol do núcleo familiar. Esta atividade deve ser gratuita e sem vínculo de subordinação.</a:t>
            </a:r>
          </a:p>
        </p:txBody>
      </p:sp>
      <p:grpSp>
        <p:nvGrpSpPr>
          <p:cNvPr id="6149" name="Group 13"/>
          <p:cNvGrpSpPr>
            <a:grpSpLocks/>
          </p:cNvGrpSpPr>
          <p:nvPr/>
        </p:nvGrpSpPr>
        <p:grpSpPr bwMode="auto">
          <a:xfrm>
            <a:off x="611188" y="476250"/>
            <a:ext cx="8532812" cy="1800225"/>
            <a:chOff x="385" y="300"/>
            <a:chExt cx="5375" cy="1134"/>
          </a:xfrm>
        </p:grpSpPr>
        <p:grpSp>
          <p:nvGrpSpPr>
            <p:cNvPr id="6152" name="Group 14"/>
            <p:cNvGrpSpPr>
              <a:grpSpLocks/>
            </p:cNvGrpSpPr>
            <p:nvPr/>
          </p:nvGrpSpPr>
          <p:grpSpPr bwMode="auto">
            <a:xfrm>
              <a:off x="385" y="300"/>
              <a:ext cx="5375" cy="363"/>
              <a:chOff x="385" y="300"/>
              <a:chExt cx="5375" cy="363"/>
            </a:xfrm>
          </p:grpSpPr>
          <p:grpSp>
            <p:nvGrpSpPr>
              <p:cNvPr id="6155" name="Group 15"/>
              <p:cNvGrpSpPr>
                <a:grpSpLocks/>
              </p:cNvGrpSpPr>
              <p:nvPr/>
            </p:nvGrpSpPr>
            <p:grpSpPr bwMode="auto">
              <a:xfrm>
                <a:off x="4490" y="300"/>
                <a:ext cx="1270" cy="292"/>
                <a:chOff x="4490" y="300"/>
                <a:chExt cx="1270" cy="292"/>
              </a:xfrm>
            </p:grpSpPr>
            <p:pic>
              <p:nvPicPr>
                <p:cNvPr id="6158"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6156"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7"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6153"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4"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053138" cy="1692771"/>
          </a:xfrm>
          <a:prstGeom prst="rect">
            <a:avLst/>
          </a:prstGeom>
        </p:spPr>
        <p:txBody>
          <a:bodyPr>
            <a:spAutoFit/>
          </a:bodyPr>
          <a:lstStyle/>
          <a:p>
            <a:pPr eaLnBrk="1" hangingPunct="1">
              <a:defRPr/>
            </a:pPr>
            <a:r>
              <a:rPr lang="it-IT" altLang="it-IT" sz="2800" b="1" dirty="0" smtClean="0">
                <a:solidFill>
                  <a:schemeClr val="tx2">
                    <a:lumMod val="75000"/>
                  </a:schemeClr>
                </a:solidFill>
                <a:latin typeface="+mj-lt"/>
              </a:rPr>
              <a:t>Pessoas asseguradas</a:t>
            </a:r>
            <a:endParaRPr lang="pt-BR" sz="2800" b="1" dirty="0">
              <a:solidFill>
                <a:schemeClr val="tx2">
                  <a:lumMod val="75000"/>
                </a:schemeClr>
              </a:solidFill>
              <a:latin typeface="+mj-lt"/>
              <a:ea typeface="+mj-ea"/>
              <a:cs typeface="+mj-cs"/>
            </a:endParaRPr>
          </a:p>
          <a:p>
            <a:pPr marL="0" lvl="1" eaLnBrk="1" hangingPunct="1">
              <a:defRPr/>
            </a:pPr>
            <a:r>
              <a:rPr lang="it-IT" sz="2000" dirty="0">
                <a:solidFill>
                  <a:schemeClr val="tx2">
                    <a:lumMod val="75000"/>
                  </a:schemeClr>
                </a:solidFill>
                <a:latin typeface="Arial" panose="020B0604020202020204" pitchFamily="34" charset="0"/>
              </a:rPr>
              <a:t>Instituto Nacional de Acidentes de Trabalho </a:t>
            </a:r>
          </a:p>
          <a:p>
            <a:pPr eaLnBrk="1" hangingPunct="1">
              <a:defRPr/>
            </a:pPr>
            <a:endParaRPr lang="pt-BR" sz="2800" b="1" dirty="0" smtClean="0">
              <a:solidFill>
                <a:schemeClr val="tx2">
                  <a:lumMod val="75000"/>
                </a:schemeClr>
              </a:solidFill>
              <a:latin typeface="+mj-lt"/>
              <a:ea typeface="+mj-ea"/>
              <a:cs typeface="+mj-cs"/>
            </a:endParaRPr>
          </a:p>
          <a:p>
            <a:pPr eaLnBrk="1" hangingPunct="1">
              <a:defRPr/>
            </a:pPr>
            <a:r>
              <a:rPr dirty="0" smtClean="0"/>
              <a:t>  </a:t>
            </a:r>
            <a:endParaRPr lang="pt-BR" dirty="0">
              <a:solidFill>
                <a:schemeClr val="tx2">
                  <a:lumMod val="75000"/>
                </a:schemeClr>
              </a:solidFill>
              <a:latin typeface="+mj-lt"/>
              <a:cs typeface="+mn-cs"/>
            </a:endParaRPr>
          </a:p>
        </p:txBody>
      </p:sp>
    </p:spTree>
    <p:extLst>
      <p:ext uri="{BB962C8B-B14F-4D97-AF65-F5344CB8AC3E}">
        <p14:creationId xmlns:p14="http://schemas.microsoft.com/office/powerpoint/2010/main" val="2984508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AAEA8D1-0B19-4D1B-9CB3-0572BAC6F215}" type="slidenum">
              <a:rPr lang="it-IT" altLang="it-IT" sz="1400" smtClean="0"/>
              <a:pPr>
                <a:spcBef>
                  <a:spcPct val="0"/>
                </a:spcBef>
                <a:buFontTx/>
                <a:buNone/>
              </a:pPr>
              <a:t>17</a:t>
            </a:fld>
            <a:endParaRPr lang="pt-BR" altLang="it-IT" sz="1400" smtClean="0"/>
          </a:p>
        </p:txBody>
      </p:sp>
      <p:grpSp>
        <p:nvGrpSpPr>
          <p:cNvPr id="6147" name="Group 4"/>
          <p:cNvGrpSpPr>
            <a:grpSpLocks/>
          </p:cNvGrpSpPr>
          <p:nvPr/>
        </p:nvGrpSpPr>
        <p:grpSpPr bwMode="auto">
          <a:xfrm>
            <a:off x="0" y="0"/>
            <a:ext cx="9144000" cy="2276476"/>
            <a:chOff x="0" y="0"/>
            <a:chExt cx="5760" cy="1351"/>
          </a:xfrm>
        </p:grpSpPr>
        <p:grpSp>
          <p:nvGrpSpPr>
            <p:cNvPr id="6160" name="Group 5"/>
            <p:cNvGrpSpPr>
              <a:grpSpLocks/>
            </p:cNvGrpSpPr>
            <p:nvPr/>
          </p:nvGrpSpPr>
          <p:grpSpPr bwMode="auto">
            <a:xfrm>
              <a:off x="0" y="0"/>
              <a:ext cx="5340" cy="1351"/>
              <a:chOff x="0" y="0"/>
              <a:chExt cx="5340" cy="1351"/>
            </a:xfrm>
          </p:grpSpPr>
          <p:graphicFrame>
            <p:nvGraphicFramePr>
              <p:cNvPr id="6162"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01686" name="Fotografia di Photo Editor" r:id="rId4" imgW="5238095" imgH="2438095" progId="">
                      <p:embed/>
                    </p:oleObj>
                  </mc:Choice>
                  <mc:Fallback>
                    <p:oleObj name="Fotografia di Photo Editor" r:id="rId4" imgW="5238095" imgH="2438095" progId="">
                      <p:embed/>
                      <p:pic>
                        <p:nvPicPr>
                          <p:cNvPr id="0" name="Picture 3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3"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01687" name="Fotografia di Photo Editor" r:id="rId6" imgW="1028844" imgH="2438095" progId="">
                      <p:embed/>
                    </p:oleObj>
                  </mc:Choice>
                  <mc:Fallback>
                    <p:oleObj name="Fotografia di Photo Editor" r:id="rId6" imgW="1028844" imgH="2438095" progId="">
                      <p:embed/>
                      <p:pic>
                        <p:nvPicPr>
                          <p:cNvPr id="0" name="Picture 3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01688" name="Fotografia di Photo Editor" r:id="rId8" imgW="1028844" imgH="2438095" progId="">
                      <p:embed/>
                    </p:oleObj>
                  </mc:Choice>
                  <mc:Fallback>
                    <p:oleObj name="Fotografia di Photo Editor" r:id="rId8" imgW="1028844" imgH="2438095" progId="">
                      <p:embed/>
                      <p:pic>
                        <p:nvPicPr>
                          <p:cNvPr id="0" name="Picture 3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5"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01689" name="Fotografia di Photo Editor" r:id="rId9" imgW="1028844" imgH="2438095" progId="">
                      <p:embed/>
                    </p:oleObj>
                  </mc:Choice>
                  <mc:Fallback>
                    <p:oleObj name="Fotografia di Photo Editor" r:id="rId9" imgW="1028844" imgH="2438095" progId="">
                      <p:embed/>
                      <p:pic>
                        <p:nvPicPr>
                          <p:cNvPr id="0" name="Picture 3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6"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01690" name="Fotografia di Photo Editor" r:id="rId10" imgW="1028844" imgH="2438095" progId="">
                      <p:embed/>
                    </p:oleObj>
                  </mc:Choice>
                  <mc:Fallback>
                    <p:oleObj name="Fotografia di Photo Editor" r:id="rId10" imgW="1028844" imgH="2438095" progId="">
                      <p:embed/>
                      <p:pic>
                        <p:nvPicPr>
                          <p:cNvPr id="0" name="Picture 3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7"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01691" name="Fotografia di Photo Editor" r:id="rId11" imgW="1028844" imgH="2438095" progId="">
                      <p:embed/>
                    </p:oleObj>
                  </mc:Choice>
                  <mc:Fallback>
                    <p:oleObj name="Fotografia di Photo Editor" r:id="rId11" imgW="1028844" imgH="2438095" progId="">
                      <p:embed/>
                      <p:pic>
                        <p:nvPicPr>
                          <p:cNvPr id="0" name="Picture 3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6161"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01692" name="Fotografia di Photo Editor" r:id="rId12" imgW="1028844" imgH="2438095" progId="">
                    <p:embed/>
                  </p:oleObj>
                </mc:Choice>
                <mc:Fallback>
                  <p:oleObj name="Fotografia di Photo Editor" r:id="rId12" imgW="1028844" imgH="2438095" progId="">
                    <p:embed/>
                    <p:pic>
                      <p:nvPicPr>
                        <p:cNvPr id="0" name="Picture 30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571500" y="2276476"/>
            <a:ext cx="8230393" cy="3528788"/>
          </a:xfrm>
        </p:spPr>
        <p:txBody>
          <a:bodyPr/>
          <a:lstStyle/>
          <a:p>
            <a:pPr algn="just"/>
            <a:r>
              <a:rPr lang="it-IT" altLang="it-IT" sz="2400" dirty="0">
                <a:solidFill>
                  <a:schemeClr val="tx2">
                    <a:lumMod val="75000"/>
                  </a:schemeClr>
                </a:solidFill>
                <a:latin typeface="+mn-lt"/>
              </a:rPr>
              <a:t>São consideradas de risco as atividades com máquinas, aparelhos e instalações, as atividades realizadas em ambientes organizados por obras e serviços nos quais se faz uso de máquinas e as atividades complementares ou subsidiárias às atividades de risco. Além disso, a lei indica especificamente um elenco de trabalhos pelo qual há uma presunção absoluta de risco, por exemplo: trabalhos de construções e estradas, exercício de lojas e depósitos, limpeza urbana, vigilância privada, transportes, preparação, prova ou execução de espetáculos públicos, etc...</a:t>
            </a:r>
          </a:p>
        </p:txBody>
      </p:sp>
      <p:grpSp>
        <p:nvGrpSpPr>
          <p:cNvPr id="6149" name="Group 13"/>
          <p:cNvGrpSpPr>
            <a:grpSpLocks/>
          </p:cNvGrpSpPr>
          <p:nvPr/>
        </p:nvGrpSpPr>
        <p:grpSpPr bwMode="auto">
          <a:xfrm>
            <a:off x="611188" y="476250"/>
            <a:ext cx="8532812" cy="1800225"/>
            <a:chOff x="385" y="300"/>
            <a:chExt cx="5375" cy="1134"/>
          </a:xfrm>
        </p:grpSpPr>
        <p:grpSp>
          <p:nvGrpSpPr>
            <p:cNvPr id="6152" name="Group 14"/>
            <p:cNvGrpSpPr>
              <a:grpSpLocks/>
            </p:cNvGrpSpPr>
            <p:nvPr/>
          </p:nvGrpSpPr>
          <p:grpSpPr bwMode="auto">
            <a:xfrm>
              <a:off x="385" y="300"/>
              <a:ext cx="5375" cy="363"/>
              <a:chOff x="385" y="300"/>
              <a:chExt cx="5375" cy="363"/>
            </a:xfrm>
          </p:grpSpPr>
          <p:grpSp>
            <p:nvGrpSpPr>
              <p:cNvPr id="6155" name="Group 15"/>
              <p:cNvGrpSpPr>
                <a:grpSpLocks/>
              </p:cNvGrpSpPr>
              <p:nvPr/>
            </p:nvGrpSpPr>
            <p:grpSpPr bwMode="auto">
              <a:xfrm>
                <a:off x="4490" y="300"/>
                <a:ext cx="1270" cy="292"/>
                <a:chOff x="4490" y="300"/>
                <a:chExt cx="1270" cy="292"/>
              </a:xfrm>
            </p:grpSpPr>
            <p:pic>
              <p:nvPicPr>
                <p:cNvPr id="6158"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6156"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7"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6153"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4"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053138" cy="1692771"/>
          </a:xfrm>
          <a:prstGeom prst="rect">
            <a:avLst/>
          </a:prstGeom>
        </p:spPr>
        <p:txBody>
          <a:bodyPr>
            <a:spAutoFit/>
          </a:bodyPr>
          <a:lstStyle/>
          <a:p>
            <a:pPr eaLnBrk="1" hangingPunct="1">
              <a:defRPr/>
            </a:pPr>
            <a:r>
              <a:rPr lang="it-IT" altLang="it-IT" sz="2800" b="1" dirty="0" smtClean="0">
                <a:solidFill>
                  <a:schemeClr val="tx2">
                    <a:lumMod val="75000"/>
                  </a:schemeClr>
                </a:solidFill>
                <a:latin typeface="+mj-lt"/>
              </a:rPr>
              <a:t>Atividades de risco</a:t>
            </a:r>
            <a:endParaRPr lang="pt-BR" sz="2800" b="1" dirty="0">
              <a:solidFill>
                <a:schemeClr val="tx2">
                  <a:lumMod val="75000"/>
                </a:schemeClr>
              </a:solidFill>
              <a:latin typeface="+mj-lt"/>
              <a:ea typeface="+mj-ea"/>
              <a:cs typeface="+mj-cs"/>
            </a:endParaRPr>
          </a:p>
          <a:p>
            <a:pPr marL="0" lvl="1" eaLnBrk="1" hangingPunct="1">
              <a:defRPr/>
            </a:pPr>
            <a:r>
              <a:rPr lang="it-IT" sz="2000" dirty="0">
                <a:solidFill>
                  <a:schemeClr val="tx2">
                    <a:lumMod val="75000"/>
                  </a:schemeClr>
                </a:solidFill>
                <a:latin typeface="Arial" panose="020B0604020202020204" pitchFamily="34" charset="0"/>
              </a:rPr>
              <a:t>Instituto Nacional de Acidentes de Trabalho </a:t>
            </a:r>
          </a:p>
          <a:p>
            <a:pPr eaLnBrk="1" hangingPunct="1">
              <a:defRPr/>
            </a:pPr>
            <a:endParaRPr lang="pt-BR" sz="2800" b="1" dirty="0" smtClean="0">
              <a:solidFill>
                <a:schemeClr val="tx2">
                  <a:lumMod val="75000"/>
                </a:schemeClr>
              </a:solidFill>
              <a:latin typeface="+mj-lt"/>
              <a:ea typeface="+mj-ea"/>
              <a:cs typeface="+mj-cs"/>
            </a:endParaRPr>
          </a:p>
          <a:p>
            <a:pPr eaLnBrk="1" hangingPunct="1">
              <a:defRPr/>
            </a:pPr>
            <a:r>
              <a:rPr dirty="0" smtClean="0"/>
              <a:t>  </a:t>
            </a:r>
            <a:endParaRPr lang="pt-BR" dirty="0">
              <a:solidFill>
                <a:schemeClr val="tx2">
                  <a:lumMod val="75000"/>
                </a:schemeClr>
              </a:solidFill>
              <a:latin typeface="+mj-lt"/>
              <a:cs typeface="+mn-cs"/>
            </a:endParaRPr>
          </a:p>
        </p:txBody>
      </p:sp>
    </p:spTree>
    <p:extLst>
      <p:ext uri="{BB962C8B-B14F-4D97-AF65-F5344CB8AC3E}">
        <p14:creationId xmlns:p14="http://schemas.microsoft.com/office/powerpoint/2010/main" val="3653856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AAEA8D1-0B19-4D1B-9CB3-0572BAC6F215}" type="slidenum">
              <a:rPr lang="it-IT" altLang="it-IT" sz="1400" smtClean="0"/>
              <a:pPr>
                <a:spcBef>
                  <a:spcPct val="0"/>
                </a:spcBef>
                <a:buFontTx/>
                <a:buNone/>
              </a:pPr>
              <a:t>18</a:t>
            </a:fld>
            <a:endParaRPr lang="pt-BR" altLang="it-IT" sz="1400" smtClean="0"/>
          </a:p>
        </p:txBody>
      </p:sp>
      <p:grpSp>
        <p:nvGrpSpPr>
          <p:cNvPr id="6147" name="Group 4"/>
          <p:cNvGrpSpPr>
            <a:grpSpLocks/>
          </p:cNvGrpSpPr>
          <p:nvPr/>
        </p:nvGrpSpPr>
        <p:grpSpPr bwMode="auto">
          <a:xfrm>
            <a:off x="0" y="0"/>
            <a:ext cx="9144000" cy="2276476"/>
            <a:chOff x="0" y="0"/>
            <a:chExt cx="5760" cy="1351"/>
          </a:xfrm>
        </p:grpSpPr>
        <p:grpSp>
          <p:nvGrpSpPr>
            <p:cNvPr id="6160" name="Group 5"/>
            <p:cNvGrpSpPr>
              <a:grpSpLocks/>
            </p:cNvGrpSpPr>
            <p:nvPr/>
          </p:nvGrpSpPr>
          <p:grpSpPr bwMode="auto">
            <a:xfrm>
              <a:off x="0" y="0"/>
              <a:ext cx="5340" cy="1351"/>
              <a:chOff x="0" y="0"/>
              <a:chExt cx="5340" cy="1351"/>
            </a:xfrm>
          </p:grpSpPr>
          <p:graphicFrame>
            <p:nvGraphicFramePr>
              <p:cNvPr id="6162"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02724" name="Fotografia di Photo Editor" r:id="rId4" imgW="5238095" imgH="2438095" progId="">
                      <p:embed/>
                    </p:oleObj>
                  </mc:Choice>
                  <mc:Fallback>
                    <p:oleObj name="Fotografia di Photo Editor" r:id="rId4" imgW="5238095" imgH="2438095" progId="">
                      <p:embed/>
                      <p:pic>
                        <p:nvPicPr>
                          <p:cNvPr id="0" name="Picture 3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3"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02725" name="Fotografia di Photo Editor" r:id="rId6" imgW="1028844" imgH="2438095" progId="">
                      <p:embed/>
                    </p:oleObj>
                  </mc:Choice>
                  <mc:Fallback>
                    <p:oleObj name="Fotografia di Photo Editor" r:id="rId6" imgW="1028844" imgH="2438095" progId="">
                      <p:embed/>
                      <p:pic>
                        <p:nvPicPr>
                          <p:cNvPr id="0" name="Picture 3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02726" name="Fotografia di Photo Editor" r:id="rId8" imgW="1028844" imgH="2438095" progId="">
                      <p:embed/>
                    </p:oleObj>
                  </mc:Choice>
                  <mc:Fallback>
                    <p:oleObj name="Fotografia di Photo Editor" r:id="rId8" imgW="1028844" imgH="2438095" progId="">
                      <p:embed/>
                      <p:pic>
                        <p:nvPicPr>
                          <p:cNvPr id="0" name="Picture 3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5"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02727" name="Fotografia di Photo Editor" r:id="rId9" imgW="1028844" imgH="2438095" progId="">
                      <p:embed/>
                    </p:oleObj>
                  </mc:Choice>
                  <mc:Fallback>
                    <p:oleObj name="Fotografia di Photo Editor" r:id="rId9" imgW="1028844" imgH="2438095" progId="">
                      <p:embed/>
                      <p:pic>
                        <p:nvPicPr>
                          <p:cNvPr id="0" name="Picture 3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6"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02728" name="Fotografia di Photo Editor" r:id="rId10" imgW="1028844" imgH="2438095" progId="">
                      <p:embed/>
                    </p:oleObj>
                  </mc:Choice>
                  <mc:Fallback>
                    <p:oleObj name="Fotografia di Photo Editor" r:id="rId10" imgW="1028844" imgH="2438095" progId="">
                      <p:embed/>
                      <p:pic>
                        <p:nvPicPr>
                          <p:cNvPr id="0" name="Picture 3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7"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02729" name="Fotografia di Photo Editor" r:id="rId11" imgW="1028844" imgH="2438095" progId="">
                      <p:embed/>
                    </p:oleObj>
                  </mc:Choice>
                  <mc:Fallback>
                    <p:oleObj name="Fotografia di Photo Editor" r:id="rId11" imgW="1028844" imgH="2438095" progId="">
                      <p:embed/>
                      <p:pic>
                        <p:nvPicPr>
                          <p:cNvPr id="0" name="Picture 3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6161"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02730" name="Fotografia di Photo Editor" r:id="rId12" imgW="1028844" imgH="2438095" progId="">
                    <p:embed/>
                  </p:oleObj>
                </mc:Choice>
                <mc:Fallback>
                  <p:oleObj name="Fotografia di Photo Editor" r:id="rId12" imgW="1028844" imgH="2438095" progId="">
                    <p:embed/>
                    <p:pic>
                      <p:nvPicPr>
                        <p:cNvPr id="0" name="Picture 3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0" y="1664494"/>
            <a:ext cx="8856984" cy="4968552"/>
          </a:xfrm>
        </p:spPr>
        <p:txBody>
          <a:bodyPr/>
          <a:lstStyle/>
          <a:p>
            <a:pPr algn="l"/>
            <a:r>
              <a:rPr lang="it-IT" altLang="it-IT" sz="1800" dirty="0">
                <a:solidFill>
                  <a:schemeClr val="tx2">
                    <a:lumMod val="75000"/>
                  </a:schemeClr>
                </a:solidFill>
                <a:latin typeface="+mn-lt"/>
              </a:rPr>
              <a:t>Os riscos protegidos pelo seguro contra acidentes são os acidentes de trabalho, acidentes </a:t>
            </a:r>
            <a:r>
              <a:rPr lang="it-IT" altLang="it-IT" sz="1800" i="1" dirty="0">
                <a:solidFill>
                  <a:schemeClr val="tx2">
                    <a:lumMod val="75000"/>
                  </a:schemeClr>
                </a:solidFill>
                <a:latin typeface="+mn-lt"/>
              </a:rPr>
              <a:t>in itinere</a:t>
            </a:r>
            <a:r>
              <a:rPr lang="it-IT" altLang="it-IT" sz="1800" dirty="0">
                <a:solidFill>
                  <a:schemeClr val="tx2">
                    <a:lumMod val="75000"/>
                  </a:schemeClr>
                </a:solidFill>
                <a:latin typeface="+mn-lt"/>
              </a:rPr>
              <a:t> e as doenças profissionais.</a:t>
            </a:r>
            <a:r>
              <a:t/>
            </a:r>
            <a:br/>
            <a:r>
              <a:t/>
            </a:r>
            <a:br/>
            <a:r>
              <a:rPr lang="it-IT" altLang="it-IT" sz="1800" dirty="0" smtClean="0">
                <a:solidFill>
                  <a:schemeClr val="tx2">
                    <a:lumMod val="75000"/>
                  </a:schemeClr>
                </a:solidFill>
                <a:latin typeface="+mn-lt"/>
              </a:rPr>
              <a:t>O sistema de reconhecimento das doenças profissionais na Itália é um sistema misto. </a:t>
            </a:r>
            <a:r>
              <a:t/>
            </a:r>
            <a:br/>
            <a:r>
              <a:rPr lang="it-IT" altLang="it-IT" sz="1800" dirty="0" smtClean="0">
                <a:solidFill>
                  <a:schemeClr val="tx2">
                    <a:lumMod val="75000"/>
                  </a:schemeClr>
                </a:solidFill>
                <a:latin typeface="+mn-lt"/>
              </a:rPr>
              <a:t>No âmbito do chamado “sistema tabular”, o trabalhador é isento do ônus de demonstrar a origem profissional da doença. De fato, são reconhecidas como profissionais as doenças indicadas na tabela anexa ao parágrafo único, provocadas pelos trabalhos indicados nas mesmas tabelas e denunciadas dentro de um determinado período da cessação da atividade de risco, fixado na mesma tabela (”período máximo de indenização”). O Tribunal Constitucional, com a sentença nº 179 de 10 de fevereiro de 1988 introduziu na legislação italiana o chamado “sistema misto” segundo o qual próximo ao sistema tabular é dada a possibilidade ao assegurado de demonstrar que a doença daquele que é portador, por não recorrer às condições previstas na tabela, é portanto, de origem profissional.</a:t>
            </a:r>
            <a:r>
              <a:t/>
            </a:r>
            <a:br/>
            <a:r>
              <a:t/>
            </a:r>
            <a:br/>
            <a:r>
              <a:rPr lang="it-IT" altLang="it-IT" sz="1100" i="1" dirty="0" smtClean="0">
                <a:solidFill>
                  <a:schemeClr val="tx2">
                    <a:lumMod val="75000"/>
                  </a:schemeClr>
                </a:solidFill>
                <a:latin typeface="+mn-lt"/>
              </a:rPr>
              <a:t>Principais fontes normativas: </a:t>
            </a:r>
            <a:r>
              <a:rPr lang="it-IT" sz="1100" i="1" dirty="0">
                <a:solidFill>
                  <a:schemeClr val="tx2">
                    <a:lumMod val="75000"/>
                  </a:schemeClr>
                </a:solidFill>
                <a:latin typeface="+mn-lt"/>
              </a:rPr>
              <a:t>art. 3 e 211 D.P.R. 30 de junho de 1965, n. 1124; D.P.R. 13 de abril de 1994, nº 336 Novas tabelas da MP na indústria e agricultura; D. Leg de 23 de fevereiro de 2000, nº 38; D.M. 27 de abril de 2004 e D.M. 14 de janeiro de 2008 “Elenco das doenças para as quais é obrigatória a denúncia, nos termos e por efeito do art. 139 do T.U., aprovado com DPR 1124/1965”; D.M 9 de abril de 2008, nº 336 Novas tabelas da MP na indústria e agricultura; D.M. 10 de junho de 2014, novo elenco das doenças profissionais sujeitas à obrigação de denúncia/sinalização da parte dos médico, nos termos do art. 139 do parágrafo único.</a:t>
            </a:r>
            <a:endParaRPr lang="pt-BR" altLang="it-IT" sz="1100" i="1" dirty="0">
              <a:solidFill>
                <a:schemeClr val="tx2">
                  <a:lumMod val="75000"/>
                </a:schemeClr>
              </a:solidFill>
              <a:latin typeface="+mn-lt"/>
            </a:endParaRPr>
          </a:p>
        </p:txBody>
      </p:sp>
      <p:grpSp>
        <p:nvGrpSpPr>
          <p:cNvPr id="6149" name="Group 13"/>
          <p:cNvGrpSpPr>
            <a:grpSpLocks/>
          </p:cNvGrpSpPr>
          <p:nvPr/>
        </p:nvGrpSpPr>
        <p:grpSpPr bwMode="auto">
          <a:xfrm>
            <a:off x="611188" y="476250"/>
            <a:ext cx="8532812" cy="1800225"/>
            <a:chOff x="385" y="300"/>
            <a:chExt cx="5375" cy="1134"/>
          </a:xfrm>
        </p:grpSpPr>
        <p:grpSp>
          <p:nvGrpSpPr>
            <p:cNvPr id="6152" name="Group 14"/>
            <p:cNvGrpSpPr>
              <a:grpSpLocks/>
            </p:cNvGrpSpPr>
            <p:nvPr/>
          </p:nvGrpSpPr>
          <p:grpSpPr bwMode="auto">
            <a:xfrm>
              <a:off x="385" y="300"/>
              <a:ext cx="5375" cy="363"/>
              <a:chOff x="385" y="300"/>
              <a:chExt cx="5375" cy="363"/>
            </a:xfrm>
          </p:grpSpPr>
          <p:grpSp>
            <p:nvGrpSpPr>
              <p:cNvPr id="6155" name="Group 15"/>
              <p:cNvGrpSpPr>
                <a:grpSpLocks/>
              </p:cNvGrpSpPr>
              <p:nvPr/>
            </p:nvGrpSpPr>
            <p:grpSpPr bwMode="auto">
              <a:xfrm>
                <a:off x="4490" y="300"/>
                <a:ext cx="1270" cy="292"/>
                <a:chOff x="4490" y="300"/>
                <a:chExt cx="1270" cy="292"/>
              </a:xfrm>
            </p:grpSpPr>
            <p:pic>
              <p:nvPicPr>
                <p:cNvPr id="6158"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6156"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7"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6153"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4"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053138" cy="1692771"/>
          </a:xfrm>
          <a:prstGeom prst="rect">
            <a:avLst/>
          </a:prstGeom>
        </p:spPr>
        <p:txBody>
          <a:bodyPr>
            <a:spAutoFit/>
          </a:bodyPr>
          <a:lstStyle/>
          <a:p>
            <a:pPr eaLnBrk="1" hangingPunct="1">
              <a:defRPr/>
            </a:pPr>
            <a:r>
              <a:rPr lang="it-IT" altLang="it-IT" sz="2800" b="1" dirty="0" smtClean="0">
                <a:solidFill>
                  <a:schemeClr val="tx2">
                    <a:lumMod val="75000"/>
                  </a:schemeClr>
                </a:solidFill>
                <a:latin typeface="+mj-lt"/>
              </a:rPr>
              <a:t>Riscos cobertos</a:t>
            </a:r>
            <a:endParaRPr lang="pt-BR" sz="2800" b="1" dirty="0">
              <a:solidFill>
                <a:schemeClr val="tx2">
                  <a:lumMod val="75000"/>
                </a:schemeClr>
              </a:solidFill>
              <a:latin typeface="+mj-lt"/>
              <a:ea typeface="+mj-ea"/>
              <a:cs typeface="+mj-cs"/>
            </a:endParaRPr>
          </a:p>
          <a:p>
            <a:pPr marL="0" lvl="1" eaLnBrk="1" hangingPunct="1">
              <a:defRPr/>
            </a:pPr>
            <a:r>
              <a:rPr lang="it-IT" sz="2000" dirty="0">
                <a:solidFill>
                  <a:schemeClr val="tx2">
                    <a:lumMod val="75000"/>
                  </a:schemeClr>
                </a:solidFill>
                <a:latin typeface="Arial" panose="020B0604020202020204" pitchFamily="34" charset="0"/>
              </a:rPr>
              <a:t>Instituto Nacional de Acidentes de Trabalho </a:t>
            </a:r>
          </a:p>
          <a:p>
            <a:pPr eaLnBrk="1" hangingPunct="1">
              <a:defRPr/>
            </a:pPr>
            <a:endParaRPr lang="pt-BR" sz="2800" b="1" dirty="0" smtClean="0">
              <a:solidFill>
                <a:schemeClr val="tx2">
                  <a:lumMod val="75000"/>
                </a:schemeClr>
              </a:solidFill>
              <a:latin typeface="+mj-lt"/>
              <a:ea typeface="+mj-ea"/>
              <a:cs typeface="+mj-cs"/>
            </a:endParaRPr>
          </a:p>
          <a:p>
            <a:pPr eaLnBrk="1" hangingPunct="1">
              <a:defRPr/>
            </a:pPr>
            <a:r>
              <a:rPr dirty="0" smtClean="0"/>
              <a:t>  </a:t>
            </a:r>
            <a:endParaRPr lang="pt-BR" dirty="0">
              <a:solidFill>
                <a:schemeClr val="tx2">
                  <a:lumMod val="75000"/>
                </a:schemeClr>
              </a:solidFill>
              <a:latin typeface="+mj-lt"/>
              <a:cs typeface="+mn-cs"/>
            </a:endParaRPr>
          </a:p>
        </p:txBody>
      </p:sp>
    </p:spTree>
    <p:extLst>
      <p:ext uri="{BB962C8B-B14F-4D97-AF65-F5344CB8AC3E}">
        <p14:creationId xmlns:p14="http://schemas.microsoft.com/office/powerpoint/2010/main" val="3871454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AAEA8D1-0B19-4D1B-9CB3-0572BAC6F215}" type="slidenum">
              <a:rPr lang="it-IT" altLang="it-IT" sz="1400" smtClean="0"/>
              <a:pPr>
                <a:spcBef>
                  <a:spcPct val="0"/>
                </a:spcBef>
                <a:buFontTx/>
                <a:buNone/>
              </a:pPr>
              <a:t>19</a:t>
            </a:fld>
            <a:endParaRPr lang="pt-BR" altLang="it-IT" sz="1400" smtClean="0"/>
          </a:p>
        </p:txBody>
      </p:sp>
      <p:grpSp>
        <p:nvGrpSpPr>
          <p:cNvPr id="6147" name="Group 4"/>
          <p:cNvGrpSpPr>
            <a:grpSpLocks/>
          </p:cNvGrpSpPr>
          <p:nvPr/>
        </p:nvGrpSpPr>
        <p:grpSpPr bwMode="auto">
          <a:xfrm>
            <a:off x="0" y="0"/>
            <a:ext cx="9144000" cy="2276476"/>
            <a:chOff x="0" y="0"/>
            <a:chExt cx="5760" cy="1351"/>
          </a:xfrm>
        </p:grpSpPr>
        <p:grpSp>
          <p:nvGrpSpPr>
            <p:cNvPr id="6160" name="Group 5"/>
            <p:cNvGrpSpPr>
              <a:grpSpLocks/>
            </p:cNvGrpSpPr>
            <p:nvPr/>
          </p:nvGrpSpPr>
          <p:grpSpPr bwMode="auto">
            <a:xfrm>
              <a:off x="0" y="0"/>
              <a:ext cx="5340" cy="1351"/>
              <a:chOff x="0" y="0"/>
              <a:chExt cx="5340" cy="1351"/>
            </a:xfrm>
          </p:grpSpPr>
          <p:graphicFrame>
            <p:nvGraphicFramePr>
              <p:cNvPr id="6162"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03727" name="Fotografia di Photo Editor" r:id="rId4" imgW="5238095" imgH="2438095" progId="">
                      <p:embed/>
                    </p:oleObj>
                  </mc:Choice>
                  <mc:Fallback>
                    <p:oleObj name="Fotografia di Photo Editor" r:id="rId4" imgW="5238095" imgH="2438095" progId="">
                      <p:embed/>
                      <p:pic>
                        <p:nvPicPr>
                          <p:cNvPr id="0" name="Picture 2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3"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03728" name="Fotografia di Photo Editor" r:id="rId6" imgW="1028844" imgH="2438095" progId="">
                      <p:embed/>
                    </p:oleObj>
                  </mc:Choice>
                  <mc:Fallback>
                    <p:oleObj name="Fotografia di Photo Editor" r:id="rId6" imgW="1028844" imgH="2438095" progId="">
                      <p:embed/>
                      <p:pic>
                        <p:nvPicPr>
                          <p:cNvPr id="0" name="Picture 2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03729" name="Fotografia di Photo Editor" r:id="rId8" imgW="1028844" imgH="2438095" progId="">
                      <p:embed/>
                    </p:oleObj>
                  </mc:Choice>
                  <mc:Fallback>
                    <p:oleObj name="Fotografia di Photo Editor" r:id="rId8" imgW="1028844" imgH="2438095" progId="">
                      <p:embed/>
                      <p:pic>
                        <p:nvPicPr>
                          <p:cNvPr id="0" name="Picture 29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5"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03730" name="Fotografia di Photo Editor" r:id="rId9" imgW="1028844" imgH="2438095" progId="">
                      <p:embed/>
                    </p:oleObj>
                  </mc:Choice>
                  <mc:Fallback>
                    <p:oleObj name="Fotografia di Photo Editor" r:id="rId9" imgW="1028844" imgH="2438095" progId="">
                      <p:embed/>
                      <p:pic>
                        <p:nvPicPr>
                          <p:cNvPr id="0" name="Picture 29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6"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03731" name="Fotografia di Photo Editor" r:id="rId10" imgW="1028844" imgH="2438095" progId="">
                      <p:embed/>
                    </p:oleObj>
                  </mc:Choice>
                  <mc:Fallback>
                    <p:oleObj name="Fotografia di Photo Editor" r:id="rId10" imgW="1028844" imgH="2438095" progId="">
                      <p:embed/>
                      <p:pic>
                        <p:nvPicPr>
                          <p:cNvPr id="0" name="Picture 3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7"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03732" name="Fotografia di Photo Editor" r:id="rId11" imgW="1028844" imgH="2438095" progId="">
                      <p:embed/>
                    </p:oleObj>
                  </mc:Choice>
                  <mc:Fallback>
                    <p:oleObj name="Fotografia di Photo Editor" r:id="rId11" imgW="1028844" imgH="2438095" progId="">
                      <p:embed/>
                      <p:pic>
                        <p:nvPicPr>
                          <p:cNvPr id="0" name="Picture 3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6161"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03733" name="Fotografia di Photo Editor" r:id="rId12" imgW="1028844" imgH="2438095" progId="">
                    <p:embed/>
                  </p:oleObj>
                </mc:Choice>
                <mc:Fallback>
                  <p:oleObj name="Fotografia di Photo Editor" r:id="rId12" imgW="1028844" imgH="2438095" progId="">
                    <p:embed/>
                    <p:pic>
                      <p:nvPicPr>
                        <p:cNvPr id="0" name="Picture 3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107504" y="1664494"/>
            <a:ext cx="8856984" cy="4500810"/>
          </a:xfrm>
        </p:spPr>
        <p:txBody>
          <a:bodyPr/>
          <a:lstStyle/>
          <a:p>
            <a:pPr algn="l"/>
            <a:r>
              <a:rPr lang="it-IT" altLang="it-IT" sz="1800" dirty="0">
                <a:solidFill>
                  <a:schemeClr val="tx2">
                    <a:lumMod val="75000"/>
                  </a:schemeClr>
                </a:solidFill>
                <a:latin typeface="+mn-lt"/>
              </a:rPr>
              <a:t>Os trabalhadores que sofreram um acidente no trabalho ou contraíram ma doença profissional são protegidos pelo Inail</a:t>
            </a:r>
            <a:r>
              <a:rPr dirty="0" smtClean="0"/>
              <a:t> </a:t>
            </a:r>
            <a:r>
              <a:rPr lang="it-IT" altLang="it-IT" sz="1800" dirty="0" smtClean="0">
                <a:solidFill>
                  <a:schemeClr val="tx2">
                    <a:lumMod val="75000"/>
                  </a:schemeClr>
                </a:solidFill>
                <a:latin typeface="+mn-lt"/>
              </a:rPr>
              <a:t>mediante o fornecimento de prestações econômicas, sanitárias e integrativas, mesmo no caso em que o empregador de trabalho não tenha pago regularmente o prêmio do seguro.</a:t>
            </a:r>
            <a:r>
              <a:t/>
            </a:r>
            <a:br/>
            <a:r>
              <a:t/>
            </a:r>
            <a:br/>
            <a:r>
              <a:rPr lang="it-IT" altLang="it-IT" sz="1800" dirty="0" smtClean="0">
                <a:solidFill>
                  <a:schemeClr val="tx2">
                    <a:lumMod val="75000"/>
                  </a:schemeClr>
                </a:solidFill>
                <a:latin typeface="+mn-lt"/>
              </a:rPr>
              <a:t>Nos confrontos do trabalhador autônomo que no momento do acidente ou ao diagnosticar a doença profissional não está de acordo com o pagamento do prêmio do seguro, as prestações (econômicas) não são fornecidas até o cumprimento da obrigação contributiva.</a:t>
            </a:r>
            <a:r>
              <a:t/>
            </a:r>
            <a:br/>
            <a:r>
              <a:t/>
            </a:r>
            <a:br/>
            <a:r>
              <a:rPr lang="it-IT" altLang="it-IT" sz="1800" dirty="0" smtClean="0">
                <a:solidFill>
                  <a:schemeClr val="tx2">
                    <a:lumMod val="75000"/>
                  </a:schemeClr>
                </a:solidFill>
                <a:latin typeface="+mn-lt"/>
              </a:rPr>
              <a:t>O seguro dos trabalhadores em âmbito doméstico não prevê a automaticidade das prestações.</a:t>
            </a:r>
            <a:r>
              <a:t/>
            </a:r>
            <a:br/>
            <a:r>
              <a:t/>
            </a:r>
            <a:br/>
            <a:r>
              <a:rPr lang="it-IT" altLang="it-IT" sz="1800" dirty="0">
                <a:solidFill>
                  <a:schemeClr val="tx2">
                    <a:lumMod val="75000"/>
                  </a:schemeClr>
                </a:solidFill>
                <a:latin typeface="+mn-lt"/>
              </a:rPr>
              <a:t>O seguro, também isenta o empregador dos trabalhos de responsabilidade civil consequente aos danos sofridos pelos próprios dependentes, salvo em casos em que tenha cometido crimes em violação das normas de prevenção.</a:t>
            </a:r>
          </a:p>
        </p:txBody>
      </p:sp>
      <p:grpSp>
        <p:nvGrpSpPr>
          <p:cNvPr id="6149" name="Group 13"/>
          <p:cNvGrpSpPr>
            <a:grpSpLocks/>
          </p:cNvGrpSpPr>
          <p:nvPr/>
        </p:nvGrpSpPr>
        <p:grpSpPr bwMode="auto">
          <a:xfrm>
            <a:off x="611188" y="476250"/>
            <a:ext cx="8532812" cy="1800225"/>
            <a:chOff x="385" y="300"/>
            <a:chExt cx="5375" cy="1134"/>
          </a:xfrm>
        </p:grpSpPr>
        <p:grpSp>
          <p:nvGrpSpPr>
            <p:cNvPr id="6152" name="Group 14"/>
            <p:cNvGrpSpPr>
              <a:grpSpLocks/>
            </p:cNvGrpSpPr>
            <p:nvPr/>
          </p:nvGrpSpPr>
          <p:grpSpPr bwMode="auto">
            <a:xfrm>
              <a:off x="385" y="300"/>
              <a:ext cx="5375" cy="363"/>
              <a:chOff x="385" y="300"/>
              <a:chExt cx="5375" cy="363"/>
            </a:xfrm>
          </p:grpSpPr>
          <p:grpSp>
            <p:nvGrpSpPr>
              <p:cNvPr id="6155" name="Group 15"/>
              <p:cNvGrpSpPr>
                <a:grpSpLocks/>
              </p:cNvGrpSpPr>
              <p:nvPr/>
            </p:nvGrpSpPr>
            <p:grpSpPr bwMode="auto">
              <a:xfrm>
                <a:off x="4490" y="300"/>
                <a:ext cx="1270" cy="292"/>
                <a:chOff x="4490" y="300"/>
                <a:chExt cx="1270" cy="292"/>
              </a:xfrm>
            </p:grpSpPr>
            <p:pic>
              <p:nvPicPr>
                <p:cNvPr id="6158"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6156"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7"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6153"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4"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053138" cy="1692771"/>
          </a:xfrm>
          <a:prstGeom prst="rect">
            <a:avLst/>
          </a:prstGeom>
        </p:spPr>
        <p:txBody>
          <a:bodyPr>
            <a:spAutoFit/>
          </a:bodyPr>
          <a:lstStyle/>
          <a:p>
            <a:pPr eaLnBrk="1" hangingPunct="1">
              <a:defRPr/>
            </a:pPr>
            <a:r>
              <a:rPr lang="it-IT" sz="2800" b="1" dirty="0" smtClean="0">
                <a:solidFill>
                  <a:schemeClr val="tx2">
                    <a:lumMod val="75000"/>
                  </a:schemeClr>
                </a:solidFill>
                <a:latin typeface="+mj-lt"/>
              </a:rPr>
              <a:t>A automaticidade das prestações</a:t>
            </a:r>
            <a:endParaRPr lang="pt-BR" sz="2800" b="1" dirty="0">
              <a:solidFill>
                <a:schemeClr val="tx2">
                  <a:lumMod val="75000"/>
                </a:schemeClr>
              </a:solidFill>
              <a:latin typeface="+mj-lt"/>
              <a:ea typeface="+mj-ea"/>
              <a:cs typeface="+mj-cs"/>
            </a:endParaRPr>
          </a:p>
          <a:p>
            <a:pPr marL="0" lvl="1" eaLnBrk="1" hangingPunct="1">
              <a:defRPr/>
            </a:pPr>
            <a:r>
              <a:rPr lang="it-IT" sz="2000" dirty="0">
                <a:solidFill>
                  <a:schemeClr val="tx2">
                    <a:lumMod val="75000"/>
                  </a:schemeClr>
                </a:solidFill>
                <a:latin typeface="Arial" panose="020B0604020202020204" pitchFamily="34" charset="0"/>
              </a:rPr>
              <a:t>Instituto Nacional de Acidentes de Trabalho </a:t>
            </a:r>
          </a:p>
          <a:p>
            <a:pPr eaLnBrk="1" hangingPunct="1">
              <a:defRPr/>
            </a:pPr>
            <a:endParaRPr lang="pt-BR" sz="2800" b="1" dirty="0" smtClean="0">
              <a:solidFill>
                <a:schemeClr val="tx2">
                  <a:lumMod val="75000"/>
                </a:schemeClr>
              </a:solidFill>
              <a:latin typeface="+mj-lt"/>
              <a:ea typeface="+mj-ea"/>
              <a:cs typeface="+mj-cs"/>
            </a:endParaRPr>
          </a:p>
          <a:p>
            <a:pPr eaLnBrk="1" hangingPunct="1">
              <a:defRPr/>
            </a:pPr>
            <a:r>
              <a:rPr dirty="0" smtClean="0"/>
              <a:t>  </a:t>
            </a:r>
            <a:endParaRPr lang="pt-BR" dirty="0">
              <a:solidFill>
                <a:schemeClr val="tx2">
                  <a:lumMod val="75000"/>
                </a:schemeClr>
              </a:solidFill>
              <a:latin typeface="+mj-lt"/>
              <a:cs typeface="+mn-cs"/>
            </a:endParaRPr>
          </a:p>
        </p:txBody>
      </p:sp>
    </p:spTree>
    <p:extLst>
      <p:ext uri="{BB962C8B-B14F-4D97-AF65-F5344CB8AC3E}">
        <p14:creationId xmlns:p14="http://schemas.microsoft.com/office/powerpoint/2010/main" val="2878062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AAEA8D1-0B19-4D1B-9CB3-0572BAC6F215}" type="slidenum">
              <a:rPr lang="it-IT" altLang="it-IT" sz="1400" smtClean="0"/>
              <a:pPr>
                <a:spcBef>
                  <a:spcPct val="0"/>
                </a:spcBef>
                <a:buFontTx/>
                <a:buNone/>
              </a:pPr>
              <a:t>2</a:t>
            </a:fld>
            <a:endParaRPr lang="pt-BR" altLang="it-IT" sz="1400" smtClean="0"/>
          </a:p>
        </p:txBody>
      </p:sp>
      <p:grpSp>
        <p:nvGrpSpPr>
          <p:cNvPr id="6147" name="Group 4"/>
          <p:cNvGrpSpPr>
            <a:grpSpLocks/>
          </p:cNvGrpSpPr>
          <p:nvPr/>
        </p:nvGrpSpPr>
        <p:grpSpPr bwMode="auto">
          <a:xfrm>
            <a:off x="0" y="0"/>
            <a:ext cx="9144000" cy="2276476"/>
            <a:chOff x="0" y="0"/>
            <a:chExt cx="5760" cy="1351"/>
          </a:xfrm>
        </p:grpSpPr>
        <p:grpSp>
          <p:nvGrpSpPr>
            <p:cNvPr id="6160" name="Group 5"/>
            <p:cNvGrpSpPr>
              <a:grpSpLocks/>
            </p:cNvGrpSpPr>
            <p:nvPr/>
          </p:nvGrpSpPr>
          <p:grpSpPr bwMode="auto">
            <a:xfrm>
              <a:off x="0" y="0"/>
              <a:ext cx="5340" cy="1351"/>
              <a:chOff x="0" y="0"/>
              <a:chExt cx="5340" cy="1351"/>
            </a:xfrm>
          </p:grpSpPr>
          <p:graphicFrame>
            <p:nvGraphicFramePr>
              <p:cNvPr id="6162"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6840" name="Fotografia di Photo Editor" r:id="rId4" imgW="5238095" imgH="2438095" progId="">
                      <p:embed/>
                    </p:oleObj>
                  </mc:Choice>
                  <mc:Fallback>
                    <p:oleObj name="Fotografia di Photo Editor" r:id="rId4" imgW="5238095" imgH="2438095" progId="">
                      <p:embed/>
                      <p:pic>
                        <p:nvPicPr>
                          <p:cNvPr id="0" name="Picture 6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3"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6841" name="Fotografia di Photo Editor" r:id="rId6" imgW="1028844" imgH="2438095" progId="">
                      <p:embed/>
                    </p:oleObj>
                  </mc:Choice>
                  <mc:Fallback>
                    <p:oleObj name="Fotografia di Photo Editor" r:id="rId6" imgW="1028844" imgH="2438095" progId="">
                      <p:embed/>
                      <p:pic>
                        <p:nvPicPr>
                          <p:cNvPr id="0" name="Picture 69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6842" name="Fotografia di Photo Editor" r:id="rId8" imgW="1028844" imgH="2438095" progId="">
                      <p:embed/>
                    </p:oleObj>
                  </mc:Choice>
                  <mc:Fallback>
                    <p:oleObj name="Fotografia di Photo Editor" r:id="rId8" imgW="1028844" imgH="2438095" progId="">
                      <p:embed/>
                      <p:pic>
                        <p:nvPicPr>
                          <p:cNvPr id="0" name="Picture 6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5"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6843" name="Fotografia di Photo Editor" r:id="rId9" imgW="1028844" imgH="2438095" progId="">
                      <p:embed/>
                    </p:oleObj>
                  </mc:Choice>
                  <mc:Fallback>
                    <p:oleObj name="Fotografia di Photo Editor" r:id="rId9" imgW="1028844" imgH="2438095" progId="">
                      <p:embed/>
                      <p:pic>
                        <p:nvPicPr>
                          <p:cNvPr id="0" name="Picture 69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6"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6844" name="Fotografia di Photo Editor" r:id="rId10" imgW="1028844" imgH="2438095" progId="">
                      <p:embed/>
                    </p:oleObj>
                  </mc:Choice>
                  <mc:Fallback>
                    <p:oleObj name="Fotografia di Photo Editor" r:id="rId10" imgW="1028844" imgH="2438095" progId="">
                      <p:embed/>
                      <p:pic>
                        <p:nvPicPr>
                          <p:cNvPr id="0" name="Picture 69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7"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6845" name="Fotografia di Photo Editor" r:id="rId11" imgW="1028844" imgH="2438095" progId="">
                      <p:embed/>
                    </p:oleObj>
                  </mc:Choice>
                  <mc:Fallback>
                    <p:oleObj name="Fotografia di Photo Editor" r:id="rId11" imgW="1028844" imgH="2438095" progId="">
                      <p:embed/>
                      <p:pic>
                        <p:nvPicPr>
                          <p:cNvPr id="0" name="Picture 69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6161"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6846" name="Fotografia di Photo Editor" r:id="rId12" imgW="1028844" imgH="2438095" progId="">
                    <p:embed/>
                  </p:oleObj>
                </mc:Choice>
                <mc:Fallback>
                  <p:oleObj name="Fotografia di Photo Editor" r:id="rId12" imgW="1028844" imgH="2438095" progId="">
                    <p:embed/>
                    <p:pic>
                      <p:nvPicPr>
                        <p:cNvPr id="0" name="Picture 69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755576" y="1628801"/>
            <a:ext cx="7489825" cy="4536504"/>
          </a:xfrm>
        </p:spPr>
        <p:txBody>
          <a:bodyPr/>
          <a:lstStyle/>
          <a:p>
            <a:pPr lvl="0" algn="l">
              <a:spcBef>
                <a:spcPct val="20000"/>
              </a:spcBef>
            </a:pPr>
            <a:r>
              <a:rPr lang="it-IT" sz="1800" dirty="0">
                <a:solidFill>
                  <a:schemeClr val="tx2">
                    <a:lumMod val="75000"/>
                  </a:schemeClr>
                </a:solidFill>
              </a:rPr>
              <a:t>As normas fundamentais que regem o seguro contra acidentes e doenças profissionais na Itália estão contidas:</a:t>
            </a:r>
            <a:r>
              <a:t/>
            </a:r>
            <a:br/>
            <a:r>
              <a:t/>
            </a:r>
            <a:br/>
            <a:r>
              <a:rPr lang="it-IT" sz="1800" dirty="0" smtClean="0">
                <a:solidFill>
                  <a:schemeClr val="tx2">
                    <a:lumMod val="75000"/>
                  </a:schemeClr>
                </a:solidFill>
              </a:rPr>
              <a:t>- </a:t>
            </a:r>
            <a:r>
              <a:rPr lang="it-IT" sz="1800" dirty="0" smtClean="0">
                <a:solidFill>
                  <a:schemeClr val="tx2">
                    <a:lumMod val="75000"/>
                  </a:schemeClr>
                </a:solidFill>
                <a:latin typeface="+mn-lt"/>
              </a:rPr>
              <a:t>no parágrafo único sobre o seguro obrigatório contra acidentes de trabalho e doenças profissionais, emitido com o decreto do Presidente da República em 30 de junho de 1965, nº 1124 e as sucessivas emendas e integrações;</a:t>
            </a:r>
            <a:r>
              <a:t/>
            </a:r>
            <a:br/>
            <a:r>
              <a:t/>
            </a:r>
            <a:br/>
            <a:r>
              <a:rPr lang="it-IT" sz="1800" dirty="0" smtClean="0">
                <a:solidFill>
                  <a:schemeClr val="tx2">
                    <a:lumMod val="75000"/>
                  </a:schemeClr>
                </a:solidFill>
                <a:latin typeface="+mn-lt"/>
              </a:rPr>
              <a:t>- na lei de 3 de dezembro de 1999, nº. 493 que introduziu o seguro contra os acidentes domésticos;</a:t>
            </a:r>
            <a:r>
              <a:t/>
            </a:r>
            <a:br/>
            <a:r>
              <a:t/>
            </a:r>
            <a:br/>
            <a:r>
              <a:rPr lang="it-IT" sz="1800" dirty="0" smtClean="0">
                <a:solidFill>
                  <a:schemeClr val="tx2">
                    <a:lumMod val="75000"/>
                  </a:schemeClr>
                </a:solidFill>
                <a:latin typeface="+mn-lt"/>
              </a:rPr>
              <a:t>- no decreto legislativo de 23 de fevereiro de 2000, nº. 38 que redefiniu o papel complexo do Inail e introduziu a indenização contra danos biológicos. Além disso, introduziu a tutela do acidente </a:t>
            </a:r>
            <a:r>
              <a:rPr lang="it-IT" sz="1800" i="1" dirty="0" smtClean="0">
                <a:solidFill>
                  <a:schemeClr val="tx2">
                    <a:lumMod val="75000"/>
                  </a:schemeClr>
                </a:solidFill>
                <a:latin typeface="+mn-lt"/>
              </a:rPr>
              <a:t>in intinere</a:t>
            </a:r>
            <a:r>
              <a:rPr lang="it-IT" sz="1800" dirty="0" smtClean="0">
                <a:solidFill>
                  <a:schemeClr val="tx2">
                    <a:lumMod val="75000"/>
                  </a:schemeClr>
                </a:solidFill>
                <a:latin typeface="+mn-lt"/>
              </a:rPr>
              <a:t> e prorrogou a obrigação de seguro aos trabalhadores parasubordinados, aos dirigentes e aos esportistas profissionais;</a:t>
            </a:r>
            <a:r>
              <a:t/>
            </a:r>
            <a:br/>
            <a:endParaRPr lang="pt-BR" altLang="it-IT" sz="1800" dirty="0">
              <a:solidFill>
                <a:schemeClr val="tx1"/>
              </a:solidFill>
              <a:latin typeface="+mn-lt"/>
              <a:ea typeface="+mn-ea"/>
              <a:cs typeface="+mn-cs"/>
            </a:endParaRPr>
          </a:p>
        </p:txBody>
      </p:sp>
      <p:grpSp>
        <p:nvGrpSpPr>
          <p:cNvPr id="6149" name="Group 13"/>
          <p:cNvGrpSpPr>
            <a:grpSpLocks/>
          </p:cNvGrpSpPr>
          <p:nvPr/>
        </p:nvGrpSpPr>
        <p:grpSpPr bwMode="auto">
          <a:xfrm>
            <a:off x="611188" y="476250"/>
            <a:ext cx="8532812" cy="1800225"/>
            <a:chOff x="385" y="300"/>
            <a:chExt cx="5375" cy="1134"/>
          </a:xfrm>
        </p:grpSpPr>
        <p:grpSp>
          <p:nvGrpSpPr>
            <p:cNvPr id="6152" name="Group 14"/>
            <p:cNvGrpSpPr>
              <a:grpSpLocks/>
            </p:cNvGrpSpPr>
            <p:nvPr/>
          </p:nvGrpSpPr>
          <p:grpSpPr bwMode="auto">
            <a:xfrm>
              <a:off x="385" y="300"/>
              <a:ext cx="5375" cy="363"/>
              <a:chOff x="385" y="300"/>
              <a:chExt cx="5375" cy="363"/>
            </a:xfrm>
          </p:grpSpPr>
          <p:grpSp>
            <p:nvGrpSpPr>
              <p:cNvPr id="6155" name="Group 15"/>
              <p:cNvGrpSpPr>
                <a:grpSpLocks/>
              </p:cNvGrpSpPr>
              <p:nvPr/>
            </p:nvGrpSpPr>
            <p:grpSpPr bwMode="auto">
              <a:xfrm>
                <a:off x="4490" y="300"/>
                <a:ext cx="1270" cy="292"/>
                <a:chOff x="4490" y="300"/>
                <a:chExt cx="1270" cy="292"/>
              </a:xfrm>
            </p:grpSpPr>
            <p:pic>
              <p:nvPicPr>
                <p:cNvPr id="6158"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 Conselho Estatístico Atuarial</a:t>
                  </a:r>
                  <a:endParaRPr lang="pt-BR" altLang="it-IT" sz="1000">
                    <a:solidFill>
                      <a:schemeClr val="accent2"/>
                    </a:solidFill>
                    <a:latin typeface="Tahoma" pitchFamily="34" charset="0"/>
                  </a:endParaRPr>
                </a:p>
              </p:txBody>
            </p:sp>
          </p:grpSp>
          <p:sp>
            <p:nvSpPr>
              <p:cNvPr id="6156"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7"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6153"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4"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053138" cy="1261884"/>
          </a:xfrm>
          <a:prstGeom prst="rect">
            <a:avLst/>
          </a:prstGeom>
        </p:spPr>
        <p:txBody>
          <a:bodyPr>
            <a:spAutoFit/>
          </a:bodyPr>
          <a:lstStyle/>
          <a:p>
            <a:pPr eaLnBrk="1" hangingPunct="1">
              <a:defRPr/>
            </a:pPr>
            <a:r>
              <a:rPr lang="it-IT" altLang="it-IT" sz="2800" b="1" dirty="0" smtClean="0">
                <a:solidFill>
                  <a:schemeClr val="tx2">
                    <a:lumMod val="75000"/>
                  </a:schemeClr>
                </a:solidFill>
                <a:latin typeface="+mj-lt"/>
              </a:rPr>
              <a:t>Quadro normativo</a:t>
            </a:r>
            <a:endParaRPr lang="pt-BR" sz="2800" b="1" dirty="0">
              <a:solidFill>
                <a:schemeClr val="tx2">
                  <a:lumMod val="75000"/>
                </a:schemeClr>
              </a:solidFill>
              <a:latin typeface="+mj-lt"/>
              <a:ea typeface="+mj-ea"/>
              <a:cs typeface="+mj-cs"/>
            </a:endParaRPr>
          </a:p>
          <a:p>
            <a:pPr marL="0" lvl="1" eaLnBrk="1" hangingPunct="1">
              <a:defRPr/>
            </a:pPr>
            <a:r>
              <a:rPr lang="it-IT" sz="2000" dirty="0">
                <a:solidFill>
                  <a:schemeClr val="tx2">
                    <a:lumMod val="75000"/>
                  </a:schemeClr>
                </a:solidFill>
                <a:latin typeface="Arial" panose="020B0604020202020204" pitchFamily="34" charset="0"/>
              </a:rPr>
              <a:t>Instituto Nacional de Acidentes de Trabalho </a:t>
            </a:r>
          </a:p>
          <a:p>
            <a:pPr eaLnBrk="1" hangingPunct="1">
              <a:defRPr/>
            </a:pPr>
            <a:r>
              <a:rPr dirty="0" smtClean="0"/>
              <a:t>  </a:t>
            </a:r>
            <a:endParaRPr lang="pt-BR" dirty="0">
              <a:solidFill>
                <a:schemeClr val="tx2">
                  <a:lumMod val="75000"/>
                </a:schemeClr>
              </a:solidFill>
              <a:latin typeface="+mj-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AAEA8D1-0B19-4D1B-9CB3-0572BAC6F215}" type="slidenum">
              <a:rPr lang="it-IT" altLang="it-IT" sz="1400" smtClean="0"/>
              <a:pPr>
                <a:spcBef>
                  <a:spcPct val="0"/>
                </a:spcBef>
                <a:buFontTx/>
                <a:buNone/>
              </a:pPr>
              <a:t>20</a:t>
            </a:fld>
            <a:endParaRPr lang="pt-BR" altLang="it-IT" sz="1400" smtClean="0"/>
          </a:p>
        </p:txBody>
      </p:sp>
      <p:grpSp>
        <p:nvGrpSpPr>
          <p:cNvPr id="6147" name="Group 4"/>
          <p:cNvGrpSpPr>
            <a:grpSpLocks/>
          </p:cNvGrpSpPr>
          <p:nvPr/>
        </p:nvGrpSpPr>
        <p:grpSpPr bwMode="auto">
          <a:xfrm>
            <a:off x="0" y="0"/>
            <a:ext cx="9144000" cy="2276476"/>
            <a:chOff x="0" y="0"/>
            <a:chExt cx="5760" cy="1351"/>
          </a:xfrm>
        </p:grpSpPr>
        <p:grpSp>
          <p:nvGrpSpPr>
            <p:cNvPr id="6160" name="Group 5"/>
            <p:cNvGrpSpPr>
              <a:grpSpLocks/>
            </p:cNvGrpSpPr>
            <p:nvPr/>
          </p:nvGrpSpPr>
          <p:grpSpPr bwMode="auto">
            <a:xfrm>
              <a:off x="0" y="0"/>
              <a:ext cx="5340" cy="1351"/>
              <a:chOff x="0" y="0"/>
              <a:chExt cx="5340" cy="1351"/>
            </a:xfrm>
          </p:grpSpPr>
          <p:graphicFrame>
            <p:nvGraphicFramePr>
              <p:cNvPr id="6162"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05768" name="Fotografia di Photo Editor" r:id="rId4" imgW="5238095" imgH="2438095" progId="">
                      <p:embed/>
                    </p:oleObj>
                  </mc:Choice>
                  <mc:Fallback>
                    <p:oleObj name="Fotografia di Photo Editor" r:id="rId4" imgW="5238095" imgH="2438095" progId="">
                      <p:embed/>
                      <p:pic>
                        <p:nvPicPr>
                          <p:cNvPr id="0" name="Picture 2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3"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05769" name="Fotografia di Photo Editor" r:id="rId6" imgW="1028844" imgH="2438095" progId="">
                      <p:embed/>
                    </p:oleObj>
                  </mc:Choice>
                  <mc:Fallback>
                    <p:oleObj name="Fotografia di Photo Editor" r:id="rId6" imgW="1028844" imgH="2438095" progId="">
                      <p:embed/>
                      <p:pic>
                        <p:nvPicPr>
                          <p:cNvPr id="0" name="Picture 29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05770" name="Fotografia di Photo Editor" r:id="rId8" imgW="1028844" imgH="2438095" progId="">
                      <p:embed/>
                    </p:oleObj>
                  </mc:Choice>
                  <mc:Fallback>
                    <p:oleObj name="Fotografia di Photo Editor" r:id="rId8" imgW="1028844" imgH="2438095" progId="">
                      <p:embed/>
                      <p:pic>
                        <p:nvPicPr>
                          <p:cNvPr id="0" name="Picture 2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5"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05771" name="Fotografia di Photo Editor" r:id="rId9" imgW="1028844" imgH="2438095" progId="">
                      <p:embed/>
                    </p:oleObj>
                  </mc:Choice>
                  <mc:Fallback>
                    <p:oleObj name="Fotografia di Photo Editor" r:id="rId9" imgW="1028844" imgH="2438095" progId="">
                      <p:embed/>
                      <p:pic>
                        <p:nvPicPr>
                          <p:cNvPr id="0" name="Picture 29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6"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05772" name="Fotografia di Photo Editor" r:id="rId10" imgW="1028844" imgH="2438095" progId="">
                      <p:embed/>
                    </p:oleObj>
                  </mc:Choice>
                  <mc:Fallback>
                    <p:oleObj name="Fotografia di Photo Editor" r:id="rId10" imgW="1028844" imgH="2438095" progId="">
                      <p:embed/>
                      <p:pic>
                        <p:nvPicPr>
                          <p:cNvPr id="0" name="Picture 29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7"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05773" name="Fotografia di Photo Editor" r:id="rId11" imgW="1028844" imgH="2438095" progId="">
                      <p:embed/>
                    </p:oleObj>
                  </mc:Choice>
                  <mc:Fallback>
                    <p:oleObj name="Fotografia di Photo Editor" r:id="rId11" imgW="1028844" imgH="2438095" progId="">
                      <p:embed/>
                      <p:pic>
                        <p:nvPicPr>
                          <p:cNvPr id="0" name="Picture 29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6161"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05774" name="Fotografia di Photo Editor" r:id="rId12" imgW="1028844" imgH="2438095" progId="">
                    <p:embed/>
                  </p:oleObj>
                </mc:Choice>
                <mc:Fallback>
                  <p:oleObj name="Fotografia di Photo Editor" r:id="rId12" imgW="1028844" imgH="2438095" progId="">
                    <p:embed/>
                    <p:pic>
                      <p:nvPicPr>
                        <p:cNvPr id="0" name="Picture 29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107504" y="1664494"/>
            <a:ext cx="8856984" cy="4500810"/>
          </a:xfrm>
        </p:spPr>
        <p:txBody>
          <a:bodyPr/>
          <a:lstStyle/>
          <a:p>
            <a:r>
              <a:rPr lang="it-IT" altLang="it-IT" sz="3600" dirty="0">
                <a:solidFill>
                  <a:schemeClr val="tx2">
                    <a:lumMod val="75000"/>
                  </a:schemeClr>
                </a:solidFill>
                <a:latin typeface="+mn-lt"/>
              </a:rPr>
              <a:t>... mas entidade pública atuante e garante de um sistema mais amplo de tutela global e integrada</a:t>
            </a:r>
            <a:r>
              <a:t/>
            </a:r>
            <a:br/>
            <a:endParaRPr lang="pt-BR" altLang="it-IT" sz="3600" dirty="0">
              <a:solidFill>
                <a:schemeClr val="tx2">
                  <a:lumMod val="75000"/>
                </a:schemeClr>
              </a:solidFill>
              <a:latin typeface="+mn-lt"/>
            </a:endParaRPr>
          </a:p>
        </p:txBody>
      </p:sp>
      <p:grpSp>
        <p:nvGrpSpPr>
          <p:cNvPr id="6149" name="Group 13"/>
          <p:cNvGrpSpPr>
            <a:grpSpLocks/>
          </p:cNvGrpSpPr>
          <p:nvPr/>
        </p:nvGrpSpPr>
        <p:grpSpPr bwMode="auto">
          <a:xfrm>
            <a:off x="611188" y="476250"/>
            <a:ext cx="8532812" cy="1800225"/>
            <a:chOff x="385" y="300"/>
            <a:chExt cx="5375" cy="1134"/>
          </a:xfrm>
        </p:grpSpPr>
        <p:grpSp>
          <p:nvGrpSpPr>
            <p:cNvPr id="6152" name="Group 14"/>
            <p:cNvGrpSpPr>
              <a:grpSpLocks/>
            </p:cNvGrpSpPr>
            <p:nvPr/>
          </p:nvGrpSpPr>
          <p:grpSpPr bwMode="auto">
            <a:xfrm>
              <a:off x="385" y="300"/>
              <a:ext cx="5375" cy="363"/>
              <a:chOff x="385" y="300"/>
              <a:chExt cx="5375" cy="363"/>
            </a:xfrm>
          </p:grpSpPr>
          <p:grpSp>
            <p:nvGrpSpPr>
              <p:cNvPr id="6155" name="Group 15"/>
              <p:cNvGrpSpPr>
                <a:grpSpLocks/>
              </p:cNvGrpSpPr>
              <p:nvPr/>
            </p:nvGrpSpPr>
            <p:grpSpPr bwMode="auto">
              <a:xfrm>
                <a:off x="4490" y="300"/>
                <a:ext cx="1270" cy="292"/>
                <a:chOff x="4490" y="300"/>
                <a:chExt cx="1270" cy="292"/>
              </a:xfrm>
            </p:grpSpPr>
            <p:pic>
              <p:nvPicPr>
                <p:cNvPr id="6158"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6156"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7"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6153"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4"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088732" cy="1692771"/>
          </a:xfrm>
          <a:prstGeom prst="rect">
            <a:avLst/>
          </a:prstGeom>
        </p:spPr>
        <p:txBody>
          <a:bodyPr wrap="square">
            <a:spAutoFit/>
          </a:bodyPr>
          <a:lstStyle/>
          <a:p>
            <a:pPr eaLnBrk="1" hangingPunct="1">
              <a:defRPr/>
            </a:pPr>
            <a:r>
              <a:rPr lang="it-IT" sz="2800" b="1" dirty="0">
                <a:solidFill>
                  <a:schemeClr val="tx2">
                    <a:lumMod val="75000"/>
                  </a:schemeClr>
                </a:solidFill>
                <a:latin typeface="+mj-lt"/>
              </a:rPr>
              <a:t>“INAIL: não só seguros …” </a:t>
            </a:r>
            <a:r>
              <a:rPr dirty="0" smtClean="0"/>
              <a:t>O Instituto Nacional de Acidentes de Trabalho</a:t>
            </a:r>
            <a:r>
              <a:rPr lang="it-IT" sz="2000" dirty="0" smtClean="0">
                <a:solidFill>
                  <a:schemeClr val="tx2">
                    <a:lumMod val="75000"/>
                  </a:schemeClr>
                </a:solidFill>
                <a:latin typeface="Arial" panose="020B0604020202020204" pitchFamily="34" charset="0"/>
              </a:rPr>
              <a:t> </a:t>
            </a:r>
          </a:p>
          <a:p>
            <a:pPr eaLnBrk="1" hangingPunct="1">
              <a:defRPr/>
            </a:pPr>
            <a:endParaRPr lang="pt-BR" sz="2800" b="1" dirty="0" smtClean="0">
              <a:solidFill>
                <a:schemeClr val="tx2">
                  <a:lumMod val="75000"/>
                </a:schemeClr>
              </a:solidFill>
              <a:latin typeface="+mj-lt"/>
              <a:ea typeface="+mj-ea"/>
              <a:cs typeface="+mj-cs"/>
            </a:endParaRPr>
          </a:p>
          <a:p>
            <a:pPr eaLnBrk="1" hangingPunct="1">
              <a:defRPr/>
            </a:pPr>
            <a:r>
              <a:rPr dirty="0" smtClean="0"/>
              <a:t>  </a:t>
            </a:r>
            <a:endParaRPr lang="pt-BR" dirty="0">
              <a:solidFill>
                <a:schemeClr val="tx2">
                  <a:lumMod val="75000"/>
                </a:schemeClr>
              </a:solidFill>
              <a:latin typeface="+mj-lt"/>
              <a:cs typeface="+mn-cs"/>
            </a:endParaRPr>
          </a:p>
        </p:txBody>
      </p:sp>
    </p:spTree>
    <p:extLst>
      <p:ext uri="{BB962C8B-B14F-4D97-AF65-F5344CB8AC3E}">
        <p14:creationId xmlns:p14="http://schemas.microsoft.com/office/powerpoint/2010/main" val="263787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AAEA8D1-0B19-4D1B-9CB3-0572BAC6F215}" type="slidenum">
              <a:rPr lang="it-IT" altLang="it-IT" sz="1400" smtClean="0"/>
              <a:pPr>
                <a:spcBef>
                  <a:spcPct val="0"/>
                </a:spcBef>
                <a:buFontTx/>
                <a:buNone/>
              </a:pPr>
              <a:t>21</a:t>
            </a:fld>
            <a:endParaRPr lang="pt-BR" altLang="it-IT" sz="1400" smtClean="0"/>
          </a:p>
        </p:txBody>
      </p:sp>
      <p:grpSp>
        <p:nvGrpSpPr>
          <p:cNvPr id="6147" name="Group 4"/>
          <p:cNvGrpSpPr>
            <a:grpSpLocks/>
          </p:cNvGrpSpPr>
          <p:nvPr/>
        </p:nvGrpSpPr>
        <p:grpSpPr bwMode="auto">
          <a:xfrm>
            <a:off x="0" y="0"/>
            <a:ext cx="9144000" cy="2276476"/>
            <a:chOff x="0" y="0"/>
            <a:chExt cx="5760" cy="1351"/>
          </a:xfrm>
        </p:grpSpPr>
        <p:grpSp>
          <p:nvGrpSpPr>
            <p:cNvPr id="6160" name="Group 5"/>
            <p:cNvGrpSpPr>
              <a:grpSpLocks/>
            </p:cNvGrpSpPr>
            <p:nvPr/>
          </p:nvGrpSpPr>
          <p:grpSpPr bwMode="auto">
            <a:xfrm>
              <a:off x="0" y="0"/>
              <a:ext cx="5340" cy="1351"/>
              <a:chOff x="0" y="0"/>
              <a:chExt cx="5340" cy="1351"/>
            </a:xfrm>
          </p:grpSpPr>
          <p:graphicFrame>
            <p:nvGraphicFramePr>
              <p:cNvPr id="6162"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06785" name="Fotografia di Photo Editor" r:id="rId4" imgW="5238095" imgH="2438095" progId="">
                      <p:embed/>
                    </p:oleObj>
                  </mc:Choice>
                  <mc:Fallback>
                    <p:oleObj name="Fotografia di Photo Editor" r:id="rId4" imgW="5238095" imgH="2438095" progId="">
                      <p:embed/>
                      <p:pic>
                        <p:nvPicPr>
                          <p:cNvPr id="0" name="Picture 2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3"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06786" name="Fotografia di Photo Editor" r:id="rId6" imgW="1028844" imgH="2438095" progId="">
                      <p:embed/>
                    </p:oleObj>
                  </mc:Choice>
                  <mc:Fallback>
                    <p:oleObj name="Fotografia di Photo Editor" r:id="rId6" imgW="1028844" imgH="2438095" progId="">
                      <p:embed/>
                      <p:pic>
                        <p:nvPicPr>
                          <p:cNvPr id="0" name="Picture 2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06787" name="Fotografia di Photo Editor" r:id="rId8" imgW="1028844" imgH="2438095" progId="">
                      <p:embed/>
                    </p:oleObj>
                  </mc:Choice>
                  <mc:Fallback>
                    <p:oleObj name="Fotografia di Photo Editor" r:id="rId8" imgW="1028844" imgH="2438095" progId="">
                      <p:embed/>
                      <p:pic>
                        <p:nvPicPr>
                          <p:cNvPr id="0" name="Picture 2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5"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06788" name="Fotografia di Photo Editor" r:id="rId9" imgW="1028844" imgH="2438095" progId="">
                      <p:embed/>
                    </p:oleObj>
                  </mc:Choice>
                  <mc:Fallback>
                    <p:oleObj name="Fotografia di Photo Editor" r:id="rId9" imgW="1028844" imgH="2438095" progId="">
                      <p:embed/>
                      <p:pic>
                        <p:nvPicPr>
                          <p:cNvPr id="0" name="Picture 28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6"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06789" name="Fotografia di Photo Editor" r:id="rId10" imgW="1028844" imgH="2438095" progId="">
                      <p:embed/>
                    </p:oleObj>
                  </mc:Choice>
                  <mc:Fallback>
                    <p:oleObj name="Fotografia di Photo Editor" r:id="rId10" imgW="1028844" imgH="2438095" progId="">
                      <p:embed/>
                      <p:pic>
                        <p:nvPicPr>
                          <p:cNvPr id="0" name="Picture 28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7"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06790" name="Fotografia di Photo Editor" r:id="rId11" imgW="1028844" imgH="2438095" progId="">
                      <p:embed/>
                    </p:oleObj>
                  </mc:Choice>
                  <mc:Fallback>
                    <p:oleObj name="Fotografia di Photo Editor" r:id="rId11" imgW="1028844" imgH="2438095" progId="">
                      <p:embed/>
                      <p:pic>
                        <p:nvPicPr>
                          <p:cNvPr id="0" name="Picture 2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6161"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06791" name="Fotografia di Photo Editor" r:id="rId12" imgW="1028844" imgH="2438095" progId="">
                    <p:embed/>
                  </p:oleObj>
                </mc:Choice>
                <mc:Fallback>
                  <p:oleObj name="Fotografia di Photo Editor" r:id="rId12" imgW="1028844" imgH="2438095" progId="">
                    <p:embed/>
                    <p:pic>
                      <p:nvPicPr>
                        <p:cNvPr id="0" name="Picture 2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107504" y="1664494"/>
            <a:ext cx="8496944" cy="4500810"/>
          </a:xfrm>
        </p:spPr>
        <p:txBody>
          <a:bodyPr/>
          <a:lstStyle/>
          <a:p>
            <a:pPr algn="l"/>
            <a:r>
              <a:rPr lang="it-IT" altLang="it-IT" sz="3200" dirty="0" smtClean="0">
                <a:solidFill>
                  <a:schemeClr val="tx2">
                    <a:lumMod val="75000"/>
                  </a:schemeClr>
                </a:solidFill>
                <a:latin typeface="+mn-lt"/>
              </a:rPr>
              <a:t>- intervenções de prevenções nos locais de trabalho</a:t>
            </a:r>
            <a:r>
              <a:t/>
            </a:r>
            <a:br/>
            <a:r>
              <a:t/>
            </a:r>
            <a:br/>
            <a:r>
              <a:rPr lang="it-IT" altLang="it-IT" sz="3200" dirty="0" smtClean="0">
                <a:solidFill>
                  <a:schemeClr val="tx2">
                    <a:lumMod val="75000"/>
                  </a:schemeClr>
                </a:solidFill>
                <a:latin typeface="+mn-lt"/>
              </a:rPr>
              <a:t>- prestações sanitárias e econômicas</a:t>
            </a:r>
            <a:r>
              <a:t/>
            </a:r>
            <a:br/>
            <a:r>
              <a:t/>
            </a:r>
            <a:br/>
            <a:r>
              <a:rPr lang="it-IT" altLang="it-IT" sz="3200" dirty="0" smtClean="0">
                <a:solidFill>
                  <a:schemeClr val="tx2">
                    <a:lumMod val="75000"/>
                  </a:schemeClr>
                </a:solidFill>
                <a:latin typeface="+mn-lt"/>
              </a:rPr>
              <a:t>- cuidados, reabilitação e reinserção na vida social e de trabalho</a:t>
            </a:r>
            <a:r>
              <a:t/>
            </a:r>
            <a:br/>
            <a:endParaRPr lang="pt-BR" altLang="it-IT" sz="3600" dirty="0">
              <a:solidFill>
                <a:schemeClr val="tx2">
                  <a:lumMod val="75000"/>
                </a:schemeClr>
              </a:solidFill>
              <a:latin typeface="+mn-lt"/>
            </a:endParaRPr>
          </a:p>
        </p:txBody>
      </p:sp>
      <p:grpSp>
        <p:nvGrpSpPr>
          <p:cNvPr id="6149" name="Group 13"/>
          <p:cNvGrpSpPr>
            <a:grpSpLocks/>
          </p:cNvGrpSpPr>
          <p:nvPr/>
        </p:nvGrpSpPr>
        <p:grpSpPr bwMode="auto">
          <a:xfrm>
            <a:off x="611188" y="476250"/>
            <a:ext cx="8532812" cy="1800225"/>
            <a:chOff x="385" y="300"/>
            <a:chExt cx="5375" cy="1134"/>
          </a:xfrm>
        </p:grpSpPr>
        <p:grpSp>
          <p:nvGrpSpPr>
            <p:cNvPr id="6152" name="Group 14"/>
            <p:cNvGrpSpPr>
              <a:grpSpLocks/>
            </p:cNvGrpSpPr>
            <p:nvPr/>
          </p:nvGrpSpPr>
          <p:grpSpPr bwMode="auto">
            <a:xfrm>
              <a:off x="385" y="300"/>
              <a:ext cx="5375" cy="363"/>
              <a:chOff x="385" y="300"/>
              <a:chExt cx="5375" cy="363"/>
            </a:xfrm>
          </p:grpSpPr>
          <p:grpSp>
            <p:nvGrpSpPr>
              <p:cNvPr id="6155" name="Group 15"/>
              <p:cNvGrpSpPr>
                <a:grpSpLocks/>
              </p:cNvGrpSpPr>
              <p:nvPr/>
            </p:nvGrpSpPr>
            <p:grpSpPr bwMode="auto">
              <a:xfrm>
                <a:off x="4490" y="300"/>
                <a:ext cx="1270" cy="292"/>
                <a:chOff x="4490" y="300"/>
                <a:chExt cx="1270" cy="292"/>
              </a:xfrm>
            </p:grpSpPr>
            <p:pic>
              <p:nvPicPr>
                <p:cNvPr id="6158"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6156"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7"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6153"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4"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592888" cy="1692771"/>
          </a:xfrm>
          <a:prstGeom prst="rect">
            <a:avLst/>
          </a:prstGeom>
        </p:spPr>
        <p:txBody>
          <a:bodyPr wrap="square">
            <a:spAutoFit/>
          </a:bodyPr>
          <a:lstStyle/>
          <a:p>
            <a:pPr eaLnBrk="1" hangingPunct="1">
              <a:defRPr/>
            </a:pPr>
            <a:r>
              <a:rPr lang="it-IT" sz="2800" b="1" dirty="0">
                <a:solidFill>
                  <a:schemeClr val="tx2">
                    <a:lumMod val="75000"/>
                  </a:schemeClr>
                </a:solidFill>
                <a:latin typeface="+mj-lt"/>
              </a:rPr>
              <a:t>“INAIL: sistema integrado de tutela …</a:t>
            </a:r>
            <a:r>
              <a:rPr lang="it-IT" sz="2000" dirty="0" smtClean="0">
                <a:solidFill>
                  <a:schemeClr val="tx2">
                    <a:lumMod val="75000"/>
                  </a:schemeClr>
                </a:solidFill>
                <a:latin typeface="Arial" panose="020B0604020202020204" pitchFamily="34" charset="0"/>
              </a:rPr>
              <a:t> O Instituto Nacional de Acidentes de Trabalho </a:t>
            </a:r>
          </a:p>
          <a:p>
            <a:pPr eaLnBrk="1" hangingPunct="1">
              <a:defRPr/>
            </a:pPr>
            <a:endParaRPr lang="pt-BR" sz="2800" b="1" dirty="0" smtClean="0">
              <a:solidFill>
                <a:schemeClr val="tx2">
                  <a:lumMod val="75000"/>
                </a:schemeClr>
              </a:solidFill>
              <a:latin typeface="+mj-lt"/>
              <a:ea typeface="+mj-ea"/>
              <a:cs typeface="+mj-cs"/>
            </a:endParaRPr>
          </a:p>
          <a:p>
            <a:pPr eaLnBrk="1" hangingPunct="1">
              <a:defRPr/>
            </a:pPr>
            <a:r>
              <a:rPr dirty="0" smtClean="0"/>
              <a:t>  </a:t>
            </a:r>
            <a:endParaRPr lang="pt-BR" dirty="0">
              <a:solidFill>
                <a:schemeClr val="tx2">
                  <a:lumMod val="75000"/>
                </a:schemeClr>
              </a:solidFill>
              <a:latin typeface="+mj-lt"/>
              <a:cs typeface="+mn-cs"/>
            </a:endParaRPr>
          </a:p>
        </p:txBody>
      </p:sp>
    </p:spTree>
    <p:extLst>
      <p:ext uri="{BB962C8B-B14F-4D97-AF65-F5344CB8AC3E}">
        <p14:creationId xmlns:p14="http://schemas.microsoft.com/office/powerpoint/2010/main" val="436621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AAEA8D1-0B19-4D1B-9CB3-0572BAC6F215}" type="slidenum">
              <a:rPr lang="it-IT" altLang="it-IT" sz="1400" smtClean="0"/>
              <a:pPr>
                <a:spcBef>
                  <a:spcPct val="0"/>
                </a:spcBef>
                <a:buFontTx/>
                <a:buNone/>
              </a:pPr>
              <a:t>22</a:t>
            </a:fld>
            <a:endParaRPr lang="pt-BR" altLang="it-IT" sz="1400" smtClean="0"/>
          </a:p>
        </p:txBody>
      </p:sp>
      <p:grpSp>
        <p:nvGrpSpPr>
          <p:cNvPr id="6147" name="Group 4"/>
          <p:cNvGrpSpPr>
            <a:grpSpLocks/>
          </p:cNvGrpSpPr>
          <p:nvPr/>
        </p:nvGrpSpPr>
        <p:grpSpPr bwMode="auto">
          <a:xfrm>
            <a:off x="0" y="0"/>
            <a:ext cx="9144000" cy="2276476"/>
            <a:chOff x="0" y="0"/>
            <a:chExt cx="5760" cy="1351"/>
          </a:xfrm>
        </p:grpSpPr>
        <p:grpSp>
          <p:nvGrpSpPr>
            <p:cNvPr id="6160" name="Group 5"/>
            <p:cNvGrpSpPr>
              <a:grpSpLocks/>
            </p:cNvGrpSpPr>
            <p:nvPr/>
          </p:nvGrpSpPr>
          <p:grpSpPr bwMode="auto">
            <a:xfrm>
              <a:off x="0" y="0"/>
              <a:ext cx="5340" cy="1351"/>
              <a:chOff x="0" y="0"/>
              <a:chExt cx="5340" cy="1351"/>
            </a:xfrm>
          </p:grpSpPr>
          <p:graphicFrame>
            <p:nvGraphicFramePr>
              <p:cNvPr id="6162"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07809" name="Fotografia di Photo Editor" r:id="rId4" imgW="5238095" imgH="2438095" progId="">
                      <p:embed/>
                    </p:oleObj>
                  </mc:Choice>
                  <mc:Fallback>
                    <p:oleObj name="Fotografia di Photo Editor" r:id="rId4" imgW="5238095" imgH="2438095" progId="">
                      <p:embed/>
                      <p:pic>
                        <p:nvPicPr>
                          <p:cNvPr id="0" name="Picture 2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3"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07810" name="Fotografia di Photo Editor" r:id="rId6" imgW="1028844" imgH="2438095" progId="">
                      <p:embed/>
                    </p:oleObj>
                  </mc:Choice>
                  <mc:Fallback>
                    <p:oleObj name="Fotografia di Photo Editor" r:id="rId6" imgW="1028844" imgH="2438095" progId="">
                      <p:embed/>
                      <p:pic>
                        <p:nvPicPr>
                          <p:cNvPr id="0" name="Picture 2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07811" name="Fotografia di Photo Editor" r:id="rId8" imgW="1028844" imgH="2438095" progId="">
                      <p:embed/>
                    </p:oleObj>
                  </mc:Choice>
                  <mc:Fallback>
                    <p:oleObj name="Fotografia di Photo Editor" r:id="rId8" imgW="1028844" imgH="2438095" progId="">
                      <p:embed/>
                      <p:pic>
                        <p:nvPicPr>
                          <p:cNvPr id="0" name="Picture 2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5"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07812" name="Fotografia di Photo Editor" r:id="rId9" imgW="1028844" imgH="2438095" progId="">
                      <p:embed/>
                    </p:oleObj>
                  </mc:Choice>
                  <mc:Fallback>
                    <p:oleObj name="Fotografia di Photo Editor" r:id="rId9" imgW="1028844" imgH="2438095" progId="">
                      <p:embed/>
                      <p:pic>
                        <p:nvPicPr>
                          <p:cNvPr id="0" name="Picture 28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6"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07813" name="Fotografia di Photo Editor" r:id="rId10" imgW="1028844" imgH="2438095" progId="">
                      <p:embed/>
                    </p:oleObj>
                  </mc:Choice>
                  <mc:Fallback>
                    <p:oleObj name="Fotografia di Photo Editor" r:id="rId10" imgW="1028844" imgH="2438095" progId="">
                      <p:embed/>
                      <p:pic>
                        <p:nvPicPr>
                          <p:cNvPr id="0" name="Picture 28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7"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07814" name="Fotografia di Photo Editor" r:id="rId11" imgW="1028844" imgH="2438095" progId="">
                      <p:embed/>
                    </p:oleObj>
                  </mc:Choice>
                  <mc:Fallback>
                    <p:oleObj name="Fotografia di Photo Editor" r:id="rId11" imgW="1028844" imgH="2438095" progId="">
                      <p:embed/>
                      <p:pic>
                        <p:nvPicPr>
                          <p:cNvPr id="0" name="Picture 2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6161"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07815" name="Fotografia di Photo Editor" r:id="rId12" imgW="1028844" imgH="2438095" progId="">
                    <p:embed/>
                  </p:oleObj>
                </mc:Choice>
                <mc:Fallback>
                  <p:oleObj name="Fotografia di Photo Editor" r:id="rId12" imgW="1028844" imgH="2438095" progId="">
                    <p:embed/>
                    <p:pic>
                      <p:nvPicPr>
                        <p:cNvPr id="0" name="Picture 2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107504" y="1664494"/>
            <a:ext cx="8496944" cy="4500810"/>
          </a:xfrm>
        </p:spPr>
        <p:txBody>
          <a:bodyPr/>
          <a:lstStyle/>
          <a:p>
            <a:r>
              <a:rPr lang="it-IT" altLang="it-IT" sz="3600" b="1" dirty="0">
                <a:solidFill>
                  <a:schemeClr val="tx2">
                    <a:lumMod val="75000"/>
                  </a:schemeClr>
                </a:solidFill>
                <a:latin typeface="+mn-lt"/>
              </a:rPr>
              <a:t>A prevenção</a:t>
            </a:r>
            <a:r>
              <a:t/>
            </a:r>
            <a:br/>
            <a:r>
              <a:t/>
            </a:r>
            <a:br/>
            <a:r>
              <a:rPr lang="en-US" altLang="it-IT" sz="3600" dirty="0">
                <a:solidFill>
                  <a:schemeClr val="tx2">
                    <a:lumMod val="75000"/>
                  </a:schemeClr>
                </a:solidFill>
                <a:latin typeface="+mn-lt"/>
              </a:rPr>
              <a:t>	</a:t>
            </a:r>
            <a:r>
              <a:rPr lang="it-IT" altLang="it-IT" sz="3600" dirty="0">
                <a:solidFill>
                  <a:schemeClr val="tx2">
                    <a:lumMod val="75000"/>
                  </a:schemeClr>
                </a:solidFill>
                <a:latin typeface="+mn-lt"/>
              </a:rPr>
              <a:t>dos acidentes no trabalho e das doenças profissionais se tornou um objetivo estratégico no Inail, na ótica da redefinição de tendência do fenômeno acidental e tecnopático.</a:t>
            </a:r>
            <a:r>
              <a:t/>
            </a:r>
            <a:br/>
            <a:endParaRPr lang="pt-BR" altLang="it-IT" sz="3600" dirty="0">
              <a:solidFill>
                <a:schemeClr val="tx2">
                  <a:lumMod val="75000"/>
                </a:schemeClr>
              </a:solidFill>
              <a:latin typeface="+mn-lt"/>
            </a:endParaRPr>
          </a:p>
        </p:txBody>
      </p:sp>
      <p:grpSp>
        <p:nvGrpSpPr>
          <p:cNvPr id="6149" name="Group 13"/>
          <p:cNvGrpSpPr>
            <a:grpSpLocks/>
          </p:cNvGrpSpPr>
          <p:nvPr/>
        </p:nvGrpSpPr>
        <p:grpSpPr bwMode="auto">
          <a:xfrm>
            <a:off x="611188" y="476250"/>
            <a:ext cx="8532812" cy="1800225"/>
            <a:chOff x="385" y="300"/>
            <a:chExt cx="5375" cy="1134"/>
          </a:xfrm>
        </p:grpSpPr>
        <p:grpSp>
          <p:nvGrpSpPr>
            <p:cNvPr id="6152" name="Group 14"/>
            <p:cNvGrpSpPr>
              <a:grpSpLocks/>
            </p:cNvGrpSpPr>
            <p:nvPr/>
          </p:nvGrpSpPr>
          <p:grpSpPr bwMode="auto">
            <a:xfrm>
              <a:off x="385" y="300"/>
              <a:ext cx="5375" cy="363"/>
              <a:chOff x="385" y="300"/>
              <a:chExt cx="5375" cy="363"/>
            </a:xfrm>
          </p:grpSpPr>
          <p:grpSp>
            <p:nvGrpSpPr>
              <p:cNvPr id="6155" name="Group 15"/>
              <p:cNvGrpSpPr>
                <a:grpSpLocks/>
              </p:cNvGrpSpPr>
              <p:nvPr/>
            </p:nvGrpSpPr>
            <p:grpSpPr bwMode="auto">
              <a:xfrm>
                <a:off x="4490" y="300"/>
                <a:ext cx="1270" cy="292"/>
                <a:chOff x="4490" y="300"/>
                <a:chExt cx="1270" cy="292"/>
              </a:xfrm>
            </p:grpSpPr>
            <p:pic>
              <p:nvPicPr>
                <p:cNvPr id="6158"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6156"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7"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6153"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4"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592888" cy="1692771"/>
          </a:xfrm>
          <a:prstGeom prst="rect">
            <a:avLst/>
          </a:prstGeom>
        </p:spPr>
        <p:txBody>
          <a:bodyPr wrap="square">
            <a:spAutoFit/>
          </a:bodyPr>
          <a:lstStyle/>
          <a:p>
            <a:pPr eaLnBrk="1" hangingPunct="1">
              <a:defRPr/>
            </a:pPr>
            <a:r>
              <a:rPr lang="it-IT" sz="2800" b="1" dirty="0">
                <a:solidFill>
                  <a:schemeClr val="tx2">
                    <a:lumMod val="75000"/>
                  </a:schemeClr>
                </a:solidFill>
                <a:latin typeface="+mj-lt"/>
              </a:rPr>
              <a:t>A “Missão” do Inail</a:t>
            </a:r>
            <a:endParaRPr lang="pt-BR" sz="2800" b="1" dirty="0" smtClean="0">
              <a:solidFill>
                <a:schemeClr val="tx2">
                  <a:lumMod val="75000"/>
                </a:schemeClr>
              </a:solidFill>
              <a:latin typeface="+mj-lt"/>
              <a:cs typeface="Arial" panose="020B0604020202020204" pitchFamily="34" charset="0"/>
            </a:endParaRPr>
          </a:p>
          <a:p>
            <a:pPr eaLnBrk="1" hangingPunct="1">
              <a:defRPr/>
            </a:pPr>
            <a:r>
              <a:rPr lang="it-IT" sz="2000" dirty="0" smtClean="0">
                <a:solidFill>
                  <a:schemeClr val="tx2">
                    <a:lumMod val="75000"/>
                  </a:schemeClr>
                </a:solidFill>
                <a:latin typeface="Arial" panose="020B0604020202020204" pitchFamily="34" charset="0"/>
              </a:rPr>
              <a:t>Instituto Nacional de Acidentes de Trabalho </a:t>
            </a:r>
          </a:p>
          <a:p>
            <a:pPr eaLnBrk="1" hangingPunct="1">
              <a:defRPr/>
            </a:pPr>
            <a:endParaRPr lang="pt-BR" sz="2800" b="1" dirty="0" smtClean="0">
              <a:solidFill>
                <a:schemeClr val="tx2">
                  <a:lumMod val="75000"/>
                </a:schemeClr>
              </a:solidFill>
              <a:latin typeface="+mj-lt"/>
              <a:ea typeface="+mj-ea"/>
              <a:cs typeface="+mj-cs"/>
            </a:endParaRPr>
          </a:p>
          <a:p>
            <a:pPr eaLnBrk="1" hangingPunct="1">
              <a:defRPr/>
            </a:pPr>
            <a:r>
              <a:rPr dirty="0" smtClean="0"/>
              <a:t>  </a:t>
            </a:r>
            <a:endParaRPr lang="pt-BR" dirty="0">
              <a:solidFill>
                <a:schemeClr val="tx2">
                  <a:lumMod val="75000"/>
                </a:schemeClr>
              </a:solidFill>
              <a:latin typeface="+mj-lt"/>
              <a:cs typeface="+mn-cs"/>
            </a:endParaRPr>
          </a:p>
        </p:txBody>
      </p:sp>
    </p:spTree>
    <p:extLst>
      <p:ext uri="{BB962C8B-B14F-4D97-AF65-F5344CB8AC3E}">
        <p14:creationId xmlns:p14="http://schemas.microsoft.com/office/powerpoint/2010/main" val="833491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044E94E-D534-4E1A-B5BD-F6D9D7F4E527}" type="slidenum">
              <a:rPr lang="it-IT" altLang="it-IT" sz="1400" smtClean="0"/>
              <a:pPr>
                <a:spcBef>
                  <a:spcPct val="0"/>
                </a:spcBef>
                <a:buFontTx/>
                <a:buNone/>
              </a:pPr>
              <a:t>23</a:t>
            </a:fld>
            <a:endParaRPr lang="pt-BR" altLang="it-IT" sz="1400" smtClean="0"/>
          </a:p>
        </p:txBody>
      </p:sp>
      <p:grpSp>
        <p:nvGrpSpPr>
          <p:cNvPr id="7171" name="Group 4"/>
          <p:cNvGrpSpPr>
            <a:grpSpLocks/>
          </p:cNvGrpSpPr>
          <p:nvPr/>
        </p:nvGrpSpPr>
        <p:grpSpPr bwMode="auto">
          <a:xfrm>
            <a:off x="0" y="0"/>
            <a:ext cx="9144000" cy="2144713"/>
            <a:chOff x="0" y="0"/>
            <a:chExt cx="5760" cy="1351"/>
          </a:xfrm>
        </p:grpSpPr>
        <p:grpSp>
          <p:nvGrpSpPr>
            <p:cNvPr id="7183" name="Group 5"/>
            <p:cNvGrpSpPr>
              <a:grpSpLocks/>
            </p:cNvGrpSpPr>
            <p:nvPr/>
          </p:nvGrpSpPr>
          <p:grpSpPr bwMode="auto">
            <a:xfrm>
              <a:off x="0" y="0"/>
              <a:ext cx="5340" cy="1351"/>
              <a:chOff x="0" y="0"/>
              <a:chExt cx="5340" cy="1351"/>
            </a:xfrm>
          </p:grpSpPr>
          <p:graphicFrame>
            <p:nvGraphicFramePr>
              <p:cNvPr id="718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7863" name="Fotografia di Photo Editor" r:id="rId4" imgW="5238095" imgH="2438095" progId="">
                      <p:embed/>
                    </p:oleObj>
                  </mc:Choice>
                  <mc:Fallback>
                    <p:oleObj name="Fotografia di Photo Editor" r:id="rId4" imgW="5238095" imgH="2438095" progId="">
                      <p:embed/>
                      <p:pic>
                        <p:nvPicPr>
                          <p:cNvPr id="0" name="Picture 6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7864" name="Fotografia di Photo Editor" r:id="rId6" imgW="1028844" imgH="2438095" progId="">
                      <p:embed/>
                    </p:oleObj>
                  </mc:Choice>
                  <mc:Fallback>
                    <p:oleObj name="Fotografia di Photo Editor" r:id="rId6" imgW="1028844" imgH="2438095" progId="">
                      <p:embed/>
                      <p:pic>
                        <p:nvPicPr>
                          <p:cNvPr id="0" name="Picture 6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7865" name="Fotografia di Photo Editor" r:id="rId8" imgW="1028844" imgH="2438095" progId="">
                      <p:embed/>
                    </p:oleObj>
                  </mc:Choice>
                  <mc:Fallback>
                    <p:oleObj name="Fotografia di Photo Editor" r:id="rId8" imgW="1028844" imgH="2438095" progId="">
                      <p:embed/>
                      <p:pic>
                        <p:nvPicPr>
                          <p:cNvPr id="0" name="Picture 69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7866" name="Fotografia di Photo Editor" r:id="rId9" imgW="1028844" imgH="2438095" progId="">
                      <p:embed/>
                    </p:oleObj>
                  </mc:Choice>
                  <mc:Fallback>
                    <p:oleObj name="Fotografia di Photo Editor" r:id="rId9" imgW="1028844" imgH="2438095" progId="">
                      <p:embed/>
                      <p:pic>
                        <p:nvPicPr>
                          <p:cNvPr id="0" name="Picture 6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7867" name="Fotografia di Photo Editor" r:id="rId10" imgW="1028844" imgH="2438095" progId="">
                      <p:embed/>
                    </p:oleObj>
                  </mc:Choice>
                  <mc:Fallback>
                    <p:oleObj name="Fotografia di Photo Editor" r:id="rId10" imgW="1028844" imgH="2438095" progId="">
                      <p:embed/>
                      <p:pic>
                        <p:nvPicPr>
                          <p:cNvPr id="0" name="Picture 69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7868" name="Fotografia di Photo Editor" r:id="rId11" imgW="1028844" imgH="2438095" progId="">
                      <p:embed/>
                    </p:oleObj>
                  </mc:Choice>
                  <mc:Fallback>
                    <p:oleObj name="Fotografia di Photo Editor" r:id="rId11" imgW="1028844" imgH="2438095" progId="">
                      <p:embed/>
                      <p:pic>
                        <p:nvPicPr>
                          <p:cNvPr id="0" name="Picture 69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718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7869" name="Fotografia di Photo Editor" r:id="rId12" imgW="1028844" imgH="2438095" progId="">
                    <p:embed/>
                  </p:oleObj>
                </mc:Choice>
                <mc:Fallback>
                  <p:oleObj name="Fotografia di Photo Editor" r:id="rId12" imgW="1028844" imgH="2438095" progId="">
                    <p:embed/>
                    <p:pic>
                      <p:nvPicPr>
                        <p:cNvPr id="0" name="Picture 69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571500" y="2132856"/>
            <a:ext cx="7699375" cy="3888432"/>
          </a:xfrm>
        </p:spPr>
        <p:txBody>
          <a:bodyPr/>
          <a:lstStyle/>
          <a:p>
            <a:pPr algn="l" eaLnBrk="1" hangingPunct="1">
              <a:defRPr/>
            </a:pPr>
            <a:r>
              <a:t/>
            </a:r>
            <a:br/>
            <a:r>
              <a:t/>
            </a:r>
            <a:br/>
            <a:r>
              <a:t/>
            </a:r>
            <a:br/>
            <a:r>
              <a:t/>
            </a:r>
            <a:br/>
            <a:r>
              <a:rPr lang="it-IT" sz="2200" b="1" dirty="0" smtClean="0">
                <a:solidFill>
                  <a:schemeClr val="tx2">
                    <a:lumMod val="75000"/>
                  </a:schemeClr>
                </a:solidFill>
                <a:latin typeface="+mn-lt"/>
              </a:rPr>
              <a:t>1</a:t>
            </a:r>
            <a:r>
              <a:rPr lang="it-IT" sz="2200" dirty="0" smtClean="0">
                <a:solidFill>
                  <a:schemeClr val="tx2">
                    <a:lumMod val="75000"/>
                  </a:schemeClr>
                </a:solidFill>
                <a:latin typeface="+mn-lt"/>
              </a:rPr>
              <a:t>. Ao monitoramento contínuo do andamento da ocupação e dos acidentes;</a:t>
            </a:r>
            <a:r>
              <a:t/>
            </a:r>
            <a:br/>
            <a:r>
              <a:t/>
            </a:r>
            <a:br/>
            <a:r>
              <a:rPr lang="it-IT" sz="2200" b="1" dirty="0" smtClean="0">
                <a:solidFill>
                  <a:schemeClr val="tx2">
                    <a:lumMod val="75000"/>
                  </a:schemeClr>
                </a:solidFill>
                <a:latin typeface="+mn-lt"/>
              </a:rPr>
              <a:t>2</a:t>
            </a:r>
            <a:r>
              <a:rPr lang="it-IT" sz="2200" dirty="0">
                <a:solidFill>
                  <a:schemeClr val="tx2">
                    <a:lumMod val="75000"/>
                  </a:schemeClr>
                </a:solidFill>
                <a:latin typeface="+mn-lt"/>
              </a:rPr>
              <a:t>. </a:t>
            </a:r>
            <a:r>
              <a:rPr dirty="0" smtClean="0"/>
              <a:t>À formação e informações aos trabalhadores e às outras figuras envolvidas na segurança nos locais de trabalho;</a:t>
            </a:r>
            <a:r>
              <a:t/>
            </a:r>
            <a:br/>
            <a:r>
              <a:t/>
            </a:r>
            <a:br/>
            <a:r>
              <a:rPr lang="it-IT" sz="2200" b="1" dirty="0">
                <a:solidFill>
                  <a:schemeClr val="tx2">
                    <a:lumMod val="75000"/>
                  </a:schemeClr>
                </a:solidFill>
                <a:latin typeface="+mn-lt"/>
              </a:rPr>
              <a:t>3.</a:t>
            </a:r>
            <a:r>
              <a:rPr lang="it-IT" sz="2200" dirty="0">
                <a:solidFill>
                  <a:schemeClr val="tx2">
                    <a:lumMod val="75000"/>
                  </a:schemeClr>
                </a:solidFill>
                <a:latin typeface="+mn-lt"/>
              </a:rPr>
              <a:t> À consultoria a pequenas e médias empresas no que concerne à prevenção;</a:t>
            </a:r>
            <a:r>
              <a:t/>
            </a:r>
            <a:br/>
            <a:r>
              <a:t/>
            </a:r>
            <a:br/>
            <a:r>
              <a:rPr lang="it-IT" sz="2200" b="1" dirty="0" smtClean="0">
                <a:solidFill>
                  <a:schemeClr val="tx2">
                    <a:lumMod val="75000"/>
                  </a:schemeClr>
                </a:solidFill>
                <a:latin typeface="+mn-lt"/>
              </a:rPr>
              <a:t>4.</a:t>
            </a:r>
            <a:r>
              <a:rPr lang="it-IT" sz="2200" dirty="0">
                <a:solidFill>
                  <a:schemeClr val="tx2">
                    <a:lumMod val="75000"/>
                  </a:schemeClr>
                </a:solidFill>
                <a:latin typeface="+mn-lt"/>
              </a:rPr>
              <a:t> Ao financiamento econômico às empresas que investem em segurança.</a:t>
            </a:r>
            <a:r>
              <a:t/>
            </a:r>
            <a:br/>
            <a:r>
              <a:t/>
            </a:r>
            <a:br/>
            <a:r>
              <a:t/>
            </a:r>
            <a:br/>
            <a:r>
              <a:t/>
            </a:r>
            <a:br/>
            <a:endParaRPr lang="pt-BR" sz="2200" dirty="0" smtClean="0">
              <a:solidFill>
                <a:schemeClr val="tx2">
                  <a:lumMod val="75000"/>
                </a:schemeClr>
              </a:solidFill>
            </a:endParaRPr>
          </a:p>
        </p:txBody>
      </p:sp>
      <p:grpSp>
        <p:nvGrpSpPr>
          <p:cNvPr id="7173" name="Group 13"/>
          <p:cNvGrpSpPr>
            <a:grpSpLocks/>
          </p:cNvGrpSpPr>
          <p:nvPr/>
        </p:nvGrpSpPr>
        <p:grpSpPr bwMode="auto">
          <a:xfrm>
            <a:off x="611188" y="476250"/>
            <a:ext cx="8532812" cy="1800225"/>
            <a:chOff x="385" y="300"/>
            <a:chExt cx="5375" cy="1134"/>
          </a:xfrm>
        </p:grpSpPr>
        <p:grpSp>
          <p:nvGrpSpPr>
            <p:cNvPr id="7175" name="Group 14"/>
            <p:cNvGrpSpPr>
              <a:grpSpLocks/>
            </p:cNvGrpSpPr>
            <p:nvPr/>
          </p:nvGrpSpPr>
          <p:grpSpPr bwMode="auto">
            <a:xfrm>
              <a:off x="385" y="300"/>
              <a:ext cx="5375" cy="363"/>
              <a:chOff x="385" y="300"/>
              <a:chExt cx="5375" cy="363"/>
            </a:xfrm>
          </p:grpSpPr>
          <p:grpSp>
            <p:nvGrpSpPr>
              <p:cNvPr id="7178" name="Group 15"/>
              <p:cNvGrpSpPr>
                <a:grpSpLocks/>
              </p:cNvGrpSpPr>
              <p:nvPr/>
            </p:nvGrpSpPr>
            <p:grpSpPr bwMode="auto">
              <a:xfrm>
                <a:off x="4490" y="300"/>
                <a:ext cx="1270" cy="292"/>
                <a:chOff x="4490" y="300"/>
                <a:chExt cx="1270" cy="292"/>
              </a:xfrm>
            </p:grpSpPr>
            <p:pic>
              <p:nvPicPr>
                <p:cNvPr id="718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717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8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717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7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053138" cy="1108075"/>
          </a:xfrm>
          <a:prstGeom prst="rect">
            <a:avLst/>
          </a:prstGeom>
        </p:spPr>
        <p:txBody>
          <a:bodyPr>
            <a:spAutoFit/>
          </a:bodyPr>
          <a:lstStyle/>
          <a:p>
            <a:pPr eaLnBrk="1" hangingPunct="1">
              <a:defRPr/>
            </a:pPr>
            <a:r>
              <a:rPr lang="it-IT" sz="2800" b="1" dirty="0" smtClean="0">
                <a:solidFill>
                  <a:schemeClr val="tx2">
                    <a:lumMod val="75000"/>
                  </a:schemeClr>
                </a:solidFill>
                <a:latin typeface="+mj-lt"/>
              </a:rPr>
              <a:t>... com iniciativas direcionadas </a:t>
            </a:r>
            <a:endParaRPr lang="pt-BR" sz="2800" b="1" dirty="0">
              <a:solidFill>
                <a:schemeClr val="tx2">
                  <a:lumMod val="75000"/>
                </a:schemeClr>
              </a:solidFill>
              <a:latin typeface="+mj-lt"/>
              <a:ea typeface="+mj-ea"/>
              <a:cs typeface="+mj-cs"/>
            </a:endParaRPr>
          </a:p>
          <a:p>
            <a:pPr marL="0" lvl="1" eaLnBrk="1" hangingPunct="1">
              <a:defRPr/>
            </a:pPr>
            <a:r>
              <a:rPr lang="it-IT" sz="2000" dirty="0">
                <a:solidFill>
                  <a:schemeClr val="tx2">
                    <a:lumMod val="75000"/>
                  </a:schemeClr>
                </a:solidFill>
                <a:latin typeface="Arial" panose="020B0604020202020204" pitchFamily="34" charset="0"/>
              </a:rPr>
              <a:t>Instituto Nacional de Acidentes de Trabalho </a:t>
            </a:r>
          </a:p>
          <a:p>
            <a:pPr eaLnBrk="1" hangingPunct="1">
              <a:defRPr/>
            </a:pPr>
            <a:endParaRPr lang="pt-BR" dirty="0">
              <a:solidFill>
                <a:schemeClr val="tx2">
                  <a:lumMod val="75000"/>
                </a:schemeClr>
              </a:solidFill>
              <a:latin typeface="+mj-lt"/>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044E94E-D534-4E1A-B5BD-F6D9D7F4E527}" type="slidenum">
              <a:rPr lang="it-IT" altLang="it-IT" sz="1400" smtClean="0"/>
              <a:pPr>
                <a:spcBef>
                  <a:spcPct val="0"/>
                </a:spcBef>
                <a:buFontTx/>
                <a:buNone/>
              </a:pPr>
              <a:t>24</a:t>
            </a:fld>
            <a:endParaRPr lang="pt-BR" altLang="it-IT" sz="1400" smtClean="0"/>
          </a:p>
        </p:txBody>
      </p:sp>
      <p:grpSp>
        <p:nvGrpSpPr>
          <p:cNvPr id="7171" name="Group 4"/>
          <p:cNvGrpSpPr>
            <a:grpSpLocks/>
          </p:cNvGrpSpPr>
          <p:nvPr/>
        </p:nvGrpSpPr>
        <p:grpSpPr bwMode="auto">
          <a:xfrm>
            <a:off x="0" y="0"/>
            <a:ext cx="9144000" cy="2144713"/>
            <a:chOff x="0" y="0"/>
            <a:chExt cx="5760" cy="1351"/>
          </a:xfrm>
        </p:grpSpPr>
        <p:grpSp>
          <p:nvGrpSpPr>
            <p:cNvPr id="7183" name="Group 5"/>
            <p:cNvGrpSpPr>
              <a:grpSpLocks/>
            </p:cNvGrpSpPr>
            <p:nvPr/>
          </p:nvGrpSpPr>
          <p:grpSpPr bwMode="auto">
            <a:xfrm>
              <a:off x="0" y="0"/>
              <a:ext cx="5340" cy="1351"/>
              <a:chOff x="0" y="0"/>
              <a:chExt cx="5340" cy="1351"/>
            </a:xfrm>
          </p:grpSpPr>
          <p:graphicFrame>
            <p:nvGraphicFramePr>
              <p:cNvPr id="718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08826" name="Fotografia di Photo Editor" r:id="rId4" imgW="5238095" imgH="2438095" progId="">
                      <p:embed/>
                    </p:oleObj>
                  </mc:Choice>
                  <mc:Fallback>
                    <p:oleObj name="Fotografia di Photo Editor" r:id="rId4" imgW="5238095" imgH="2438095" progId="">
                      <p:embed/>
                      <p:pic>
                        <p:nvPicPr>
                          <p:cNvPr id="0" name="Picture 2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08827" name="Fotografia di Photo Editor" r:id="rId6" imgW="1028844" imgH="2438095" progId="">
                      <p:embed/>
                    </p:oleObj>
                  </mc:Choice>
                  <mc:Fallback>
                    <p:oleObj name="Fotografia di Photo Editor" r:id="rId6" imgW="1028844" imgH="2438095" progId="">
                      <p:embed/>
                      <p:pic>
                        <p:nvPicPr>
                          <p:cNvPr id="0" name="Picture 2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08828" name="Fotografia di Photo Editor" r:id="rId8" imgW="1028844" imgH="2438095" progId="">
                      <p:embed/>
                    </p:oleObj>
                  </mc:Choice>
                  <mc:Fallback>
                    <p:oleObj name="Fotografia di Photo Editor" r:id="rId8" imgW="1028844" imgH="2438095" progId="">
                      <p:embed/>
                      <p:pic>
                        <p:nvPicPr>
                          <p:cNvPr id="0" name="Picture 2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08829" name="Fotografia di Photo Editor" r:id="rId9" imgW="1028844" imgH="2438095" progId="">
                      <p:embed/>
                    </p:oleObj>
                  </mc:Choice>
                  <mc:Fallback>
                    <p:oleObj name="Fotografia di Photo Editor" r:id="rId9" imgW="1028844" imgH="2438095" progId="">
                      <p:embed/>
                      <p:pic>
                        <p:nvPicPr>
                          <p:cNvPr id="0" name="Picture 2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08830" name="Fotografia di Photo Editor" r:id="rId10" imgW="1028844" imgH="2438095" progId="">
                      <p:embed/>
                    </p:oleObj>
                  </mc:Choice>
                  <mc:Fallback>
                    <p:oleObj name="Fotografia di Photo Editor" r:id="rId10" imgW="1028844" imgH="2438095" progId="">
                      <p:embed/>
                      <p:pic>
                        <p:nvPicPr>
                          <p:cNvPr id="0" name="Picture 2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08831" name="Fotografia di Photo Editor" r:id="rId11" imgW="1028844" imgH="2438095" progId="">
                      <p:embed/>
                    </p:oleObj>
                  </mc:Choice>
                  <mc:Fallback>
                    <p:oleObj name="Fotografia di Photo Editor" r:id="rId11" imgW="1028844" imgH="2438095" progId="">
                      <p:embed/>
                      <p:pic>
                        <p:nvPicPr>
                          <p:cNvPr id="0" name="Picture 28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718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08832" name="Fotografia di Photo Editor" r:id="rId12" imgW="1028844" imgH="2438095" progId="">
                    <p:embed/>
                  </p:oleObj>
                </mc:Choice>
                <mc:Fallback>
                  <p:oleObj name="Fotografia di Photo Editor" r:id="rId12" imgW="1028844" imgH="2438095" progId="">
                    <p:embed/>
                    <p:pic>
                      <p:nvPicPr>
                        <p:cNvPr id="0" name="Picture 2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571500" y="2132856"/>
            <a:ext cx="7699375" cy="3888432"/>
          </a:xfrm>
        </p:spPr>
        <p:txBody>
          <a:bodyPr/>
          <a:lstStyle/>
          <a:p>
            <a:pPr algn="l" eaLnBrk="1" hangingPunct="1">
              <a:defRPr/>
            </a:pPr>
            <a:r>
              <a:t/>
            </a:r>
            <a:br/>
            <a:r>
              <a:t/>
            </a:r>
            <a:br/>
            <a:r>
              <a:t/>
            </a:r>
            <a:br/>
            <a:r>
              <a:t/>
            </a:r>
            <a:br/>
            <a:r>
              <a:rPr lang="it-IT" sz="2200" b="1" dirty="0" smtClean="0">
                <a:solidFill>
                  <a:schemeClr val="tx2">
                    <a:lumMod val="75000"/>
                  </a:schemeClr>
                </a:solidFill>
                <a:latin typeface="+mn-lt"/>
              </a:rPr>
              <a:t>5</a:t>
            </a:r>
            <a:r>
              <a:rPr lang="it-IT" sz="2200" dirty="0" smtClean="0">
                <a:solidFill>
                  <a:schemeClr val="tx2">
                    <a:lumMod val="75000"/>
                  </a:schemeClr>
                </a:solidFill>
                <a:latin typeface="+mn-lt"/>
              </a:rPr>
              <a:t>. À vigilância dos acidentes mortais no trabalho (InforMI) e ao aprofundamento de suas causas;</a:t>
            </a:r>
            <a:r>
              <a:t/>
            </a:r>
            <a:br/>
            <a:r>
              <a:t/>
            </a:r>
            <a:br/>
            <a:r>
              <a:rPr lang="it-IT" sz="2200" b="1" dirty="0" smtClean="0">
                <a:solidFill>
                  <a:schemeClr val="tx2">
                    <a:lumMod val="75000"/>
                  </a:schemeClr>
                </a:solidFill>
                <a:latin typeface="+mn-lt"/>
              </a:rPr>
              <a:t>6.</a:t>
            </a:r>
            <a:r>
              <a:rPr dirty="0" smtClean="0"/>
              <a:t> </a:t>
            </a:r>
            <a:r>
              <a:rPr lang="it-IT" sz="2200" dirty="0">
                <a:solidFill>
                  <a:schemeClr val="tx2">
                    <a:lumMod val="75000"/>
                  </a:schemeClr>
                </a:solidFill>
                <a:latin typeface="+mn-lt"/>
              </a:rPr>
              <a:t>Ao desenvolvimento de um sistema informativo integrado nacional com articulações em todo o território nacional (Fluxos Informativos);</a:t>
            </a:r>
            <a:r>
              <a:t/>
            </a:r>
            <a:br/>
            <a:r>
              <a:t/>
            </a:r>
            <a:br/>
            <a:r>
              <a:rPr lang="it-IT" sz="2200" b="1" dirty="0" smtClean="0">
                <a:solidFill>
                  <a:schemeClr val="tx2">
                    <a:lumMod val="75000"/>
                  </a:schemeClr>
                </a:solidFill>
                <a:latin typeface="+mn-lt"/>
              </a:rPr>
              <a:t>7. </a:t>
            </a:r>
            <a:r>
              <a:rPr lang="it-IT" sz="2200" dirty="0">
                <a:solidFill>
                  <a:schemeClr val="tx2">
                    <a:lumMod val="75000"/>
                  </a:schemeClr>
                </a:solidFill>
                <a:latin typeface="+mn-lt"/>
              </a:rPr>
              <a:t>À constituição de um Polo de formação para a prevenção.</a:t>
            </a:r>
            <a:r>
              <a:t/>
            </a:r>
            <a:br/>
            <a:r>
              <a:t/>
            </a:r>
            <a:br/>
            <a:r>
              <a:t/>
            </a:r>
            <a:br/>
            <a:r>
              <a:t/>
            </a:r>
            <a:br/>
            <a:r>
              <a:t/>
            </a:r>
            <a:br/>
            <a:endParaRPr lang="pt-BR" sz="2200" dirty="0" smtClean="0">
              <a:solidFill>
                <a:schemeClr val="tx2">
                  <a:lumMod val="75000"/>
                </a:schemeClr>
              </a:solidFill>
            </a:endParaRPr>
          </a:p>
        </p:txBody>
      </p:sp>
      <p:grpSp>
        <p:nvGrpSpPr>
          <p:cNvPr id="7173" name="Group 13"/>
          <p:cNvGrpSpPr>
            <a:grpSpLocks/>
          </p:cNvGrpSpPr>
          <p:nvPr/>
        </p:nvGrpSpPr>
        <p:grpSpPr bwMode="auto">
          <a:xfrm>
            <a:off x="611188" y="476250"/>
            <a:ext cx="8532812" cy="1800225"/>
            <a:chOff x="385" y="300"/>
            <a:chExt cx="5375" cy="1134"/>
          </a:xfrm>
        </p:grpSpPr>
        <p:grpSp>
          <p:nvGrpSpPr>
            <p:cNvPr id="7175" name="Group 14"/>
            <p:cNvGrpSpPr>
              <a:grpSpLocks/>
            </p:cNvGrpSpPr>
            <p:nvPr/>
          </p:nvGrpSpPr>
          <p:grpSpPr bwMode="auto">
            <a:xfrm>
              <a:off x="385" y="300"/>
              <a:ext cx="5375" cy="363"/>
              <a:chOff x="385" y="300"/>
              <a:chExt cx="5375" cy="363"/>
            </a:xfrm>
          </p:grpSpPr>
          <p:grpSp>
            <p:nvGrpSpPr>
              <p:cNvPr id="7178" name="Group 15"/>
              <p:cNvGrpSpPr>
                <a:grpSpLocks/>
              </p:cNvGrpSpPr>
              <p:nvPr/>
            </p:nvGrpSpPr>
            <p:grpSpPr bwMode="auto">
              <a:xfrm>
                <a:off x="4490" y="300"/>
                <a:ext cx="1270" cy="292"/>
                <a:chOff x="4490" y="300"/>
                <a:chExt cx="1270" cy="292"/>
              </a:xfrm>
            </p:grpSpPr>
            <p:pic>
              <p:nvPicPr>
                <p:cNvPr id="718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717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8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717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7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053138" cy="1108075"/>
          </a:xfrm>
          <a:prstGeom prst="rect">
            <a:avLst/>
          </a:prstGeom>
        </p:spPr>
        <p:txBody>
          <a:bodyPr>
            <a:spAutoFit/>
          </a:bodyPr>
          <a:lstStyle/>
          <a:p>
            <a:pPr eaLnBrk="1" hangingPunct="1">
              <a:defRPr/>
            </a:pPr>
            <a:r>
              <a:rPr lang="it-IT" sz="2800" b="1" dirty="0" smtClean="0">
                <a:solidFill>
                  <a:schemeClr val="tx2">
                    <a:lumMod val="75000"/>
                  </a:schemeClr>
                </a:solidFill>
                <a:latin typeface="+mj-lt"/>
              </a:rPr>
              <a:t>...e também </a:t>
            </a:r>
            <a:endParaRPr lang="pt-BR" sz="2800" b="1" dirty="0">
              <a:solidFill>
                <a:schemeClr val="tx2">
                  <a:lumMod val="75000"/>
                </a:schemeClr>
              </a:solidFill>
              <a:latin typeface="+mj-lt"/>
              <a:ea typeface="+mj-ea"/>
              <a:cs typeface="+mj-cs"/>
            </a:endParaRPr>
          </a:p>
          <a:p>
            <a:pPr marL="0" lvl="1" eaLnBrk="1" hangingPunct="1">
              <a:defRPr/>
            </a:pPr>
            <a:r>
              <a:rPr lang="it-IT" sz="2000" dirty="0">
                <a:solidFill>
                  <a:schemeClr val="tx2">
                    <a:lumMod val="75000"/>
                  </a:schemeClr>
                </a:solidFill>
                <a:latin typeface="Arial" panose="020B0604020202020204" pitchFamily="34" charset="0"/>
              </a:rPr>
              <a:t>Instituto Nacional de Acidentes de Trabalho </a:t>
            </a:r>
          </a:p>
          <a:p>
            <a:pPr eaLnBrk="1" hangingPunct="1">
              <a:defRPr/>
            </a:pPr>
            <a:endParaRPr lang="pt-BR" dirty="0">
              <a:solidFill>
                <a:schemeClr val="tx2">
                  <a:lumMod val="75000"/>
                </a:schemeClr>
              </a:solidFill>
              <a:latin typeface="+mj-lt"/>
              <a:cs typeface="+mn-cs"/>
            </a:endParaRPr>
          </a:p>
        </p:txBody>
      </p:sp>
    </p:spTree>
    <p:extLst>
      <p:ext uri="{BB962C8B-B14F-4D97-AF65-F5344CB8AC3E}">
        <p14:creationId xmlns:p14="http://schemas.microsoft.com/office/powerpoint/2010/main" val="19114268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044E94E-D534-4E1A-B5BD-F6D9D7F4E527}" type="slidenum">
              <a:rPr lang="it-IT" altLang="it-IT" sz="1400" smtClean="0"/>
              <a:pPr>
                <a:spcBef>
                  <a:spcPct val="0"/>
                </a:spcBef>
                <a:buFontTx/>
                <a:buNone/>
              </a:pPr>
              <a:t>25</a:t>
            </a:fld>
            <a:endParaRPr lang="pt-BR" altLang="it-IT" sz="1400" smtClean="0"/>
          </a:p>
        </p:txBody>
      </p:sp>
      <p:grpSp>
        <p:nvGrpSpPr>
          <p:cNvPr id="7171" name="Group 4"/>
          <p:cNvGrpSpPr>
            <a:grpSpLocks/>
          </p:cNvGrpSpPr>
          <p:nvPr/>
        </p:nvGrpSpPr>
        <p:grpSpPr bwMode="auto">
          <a:xfrm>
            <a:off x="0" y="0"/>
            <a:ext cx="9144000" cy="2144713"/>
            <a:chOff x="0" y="0"/>
            <a:chExt cx="5760" cy="1351"/>
          </a:xfrm>
        </p:grpSpPr>
        <p:grpSp>
          <p:nvGrpSpPr>
            <p:cNvPr id="7183" name="Group 5"/>
            <p:cNvGrpSpPr>
              <a:grpSpLocks/>
            </p:cNvGrpSpPr>
            <p:nvPr/>
          </p:nvGrpSpPr>
          <p:grpSpPr bwMode="auto">
            <a:xfrm>
              <a:off x="0" y="0"/>
              <a:ext cx="5340" cy="1351"/>
              <a:chOff x="0" y="0"/>
              <a:chExt cx="5340" cy="1351"/>
            </a:xfrm>
          </p:grpSpPr>
          <p:graphicFrame>
            <p:nvGraphicFramePr>
              <p:cNvPr id="718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09857" name="Fotografia di Photo Editor" r:id="rId4" imgW="5238095" imgH="2438095" progId="">
                      <p:embed/>
                    </p:oleObj>
                  </mc:Choice>
                  <mc:Fallback>
                    <p:oleObj name="Fotografia di Photo Editor" r:id="rId4" imgW="5238095" imgH="2438095" progId="">
                      <p:embed/>
                      <p:pic>
                        <p:nvPicPr>
                          <p:cNvPr id="0" name="Picture 2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09858" name="Fotografia di Photo Editor" r:id="rId6" imgW="1028844" imgH="2438095" progId="">
                      <p:embed/>
                    </p:oleObj>
                  </mc:Choice>
                  <mc:Fallback>
                    <p:oleObj name="Fotografia di Photo Editor" r:id="rId6" imgW="1028844" imgH="2438095" progId="">
                      <p:embed/>
                      <p:pic>
                        <p:nvPicPr>
                          <p:cNvPr id="0" name="Picture 2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09859" name="Fotografia di Photo Editor" r:id="rId8" imgW="1028844" imgH="2438095" progId="">
                      <p:embed/>
                    </p:oleObj>
                  </mc:Choice>
                  <mc:Fallback>
                    <p:oleObj name="Fotografia di Photo Editor" r:id="rId8" imgW="1028844" imgH="2438095" progId="">
                      <p:embed/>
                      <p:pic>
                        <p:nvPicPr>
                          <p:cNvPr id="0" name="Picture 2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09860" name="Fotografia di Photo Editor" r:id="rId9" imgW="1028844" imgH="2438095" progId="">
                      <p:embed/>
                    </p:oleObj>
                  </mc:Choice>
                  <mc:Fallback>
                    <p:oleObj name="Fotografia di Photo Editor" r:id="rId9" imgW="1028844" imgH="2438095" progId="">
                      <p:embed/>
                      <p:pic>
                        <p:nvPicPr>
                          <p:cNvPr id="0" name="Picture 28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09861" name="Fotografia di Photo Editor" r:id="rId10" imgW="1028844" imgH="2438095" progId="">
                      <p:embed/>
                    </p:oleObj>
                  </mc:Choice>
                  <mc:Fallback>
                    <p:oleObj name="Fotografia di Photo Editor" r:id="rId10" imgW="1028844" imgH="2438095" progId="">
                      <p:embed/>
                      <p:pic>
                        <p:nvPicPr>
                          <p:cNvPr id="0" name="Picture 28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09862" name="Fotografia di Photo Editor" r:id="rId11" imgW="1028844" imgH="2438095" progId="">
                      <p:embed/>
                    </p:oleObj>
                  </mc:Choice>
                  <mc:Fallback>
                    <p:oleObj name="Fotografia di Photo Editor" r:id="rId11" imgW="1028844" imgH="2438095" progId="">
                      <p:embed/>
                      <p:pic>
                        <p:nvPicPr>
                          <p:cNvPr id="0" name="Picture 2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718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09863" name="Fotografia di Photo Editor" r:id="rId12" imgW="1028844" imgH="2438095" progId="">
                    <p:embed/>
                  </p:oleObj>
                </mc:Choice>
                <mc:Fallback>
                  <p:oleObj name="Fotografia di Photo Editor" r:id="rId12" imgW="1028844" imgH="2438095" progId="">
                    <p:embed/>
                    <p:pic>
                      <p:nvPicPr>
                        <p:cNvPr id="0" name="Picture 2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571500" y="2132856"/>
            <a:ext cx="7699375" cy="3888432"/>
          </a:xfrm>
        </p:spPr>
        <p:txBody>
          <a:bodyPr/>
          <a:lstStyle/>
          <a:p>
            <a:pPr algn="l" eaLnBrk="1" hangingPunct="1">
              <a:defRPr/>
            </a:pPr>
            <a:r>
              <a:t/>
            </a:r>
            <a:br/>
            <a:r>
              <a:t/>
            </a:r>
            <a:br/>
            <a:r>
              <a:t/>
            </a:r>
            <a:br/>
            <a:r>
              <a:t/>
            </a:r>
            <a:br/>
            <a:r>
              <a:rPr lang="it-IT" sz="2800" b="1" dirty="0" smtClean="0">
                <a:solidFill>
                  <a:schemeClr val="tx2">
                    <a:lumMod val="75000"/>
                  </a:schemeClr>
                </a:solidFill>
                <a:effectLst>
                  <a:outerShdw blurRad="38100" dist="38100" dir="2700000" algn="tl">
                    <a:srgbClr val="000000">
                      <a:alpha val="43137"/>
                    </a:srgbClr>
                  </a:outerShdw>
                </a:effectLst>
                <a:latin typeface="+mn-lt"/>
              </a:rPr>
              <a:t>&gt;</a:t>
            </a:r>
            <a:r>
              <a:rPr dirty="0" smtClean="0"/>
              <a:t> </a:t>
            </a:r>
            <a:r>
              <a:rPr lang="it-IT" sz="2800" dirty="0">
                <a:solidFill>
                  <a:schemeClr val="tx2">
                    <a:lumMod val="75000"/>
                  </a:schemeClr>
                </a:solidFill>
                <a:latin typeface="+mn-lt"/>
              </a:rPr>
              <a:t>Concessão de incentivos econômicos às empresas que investem em segurança;</a:t>
            </a:r>
            <a:r>
              <a:t/>
            </a:r>
            <a:br/>
            <a:r>
              <a:t/>
            </a:r>
            <a:br/>
            <a:r>
              <a:rPr lang="it-IT" sz="2800" b="1" dirty="0" smtClean="0">
                <a:solidFill>
                  <a:schemeClr val="tx2">
                    <a:lumMod val="75000"/>
                  </a:schemeClr>
                </a:solidFill>
                <a:effectLst>
                  <a:outerShdw blurRad="38100" dist="38100" dir="2700000" algn="tl">
                    <a:srgbClr val="000000">
                      <a:alpha val="43137"/>
                    </a:srgbClr>
                  </a:outerShdw>
                </a:effectLst>
                <a:latin typeface="+mn-lt"/>
              </a:rPr>
              <a:t>&gt; </a:t>
            </a:r>
            <a:r>
              <a:rPr lang="it-IT" sz="2800" dirty="0" smtClean="0">
                <a:solidFill>
                  <a:schemeClr val="tx2">
                    <a:lumMod val="75000"/>
                  </a:schemeClr>
                </a:solidFill>
                <a:latin typeface="+mn-lt"/>
              </a:rPr>
              <a:t>Benefícios tarifários</a:t>
            </a:r>
            <a:r>
              <a:t/>
            </a:r>
            <a:br/>
            <a:r>
              <a:t/>
            </a:r>
            <a:br/>
            <a:r>
              <a:rPr lang="it-IT" sz="2800" b="1" dirty="0" smtClean="0">
                <a:solidFill>
                  <a:schemeClr val="tx2">
                    <a:lumMod val="75000"/>
                  </a:schemeClr>
                </a:solidFill>
                <a:effectLst>
                  <a:outerShdw blurRad="38100" dist="38100" dir="2700000" algn="tl">
                    <a:srgbClr val="000000">
                      <a:alpha val="43137"/>
                    </a:srgbClr>
                  </a:outerShdw>
                </a:effectLst>
                <a:latin typeface="+mn-lt"/>
              </a:rPr>
              <a:t>&gt; </a:t>
            </a:r>
            <a:r>
              <a:rPr lang="it-IT" sz="2800" dirty="0" smtClean="0">
                <a:solidFill>
                  <a:schemeClr val="tx2">
                    <a:lumMod val="75000"/>
                  </a:schemeClr>
                </a:solidFill>
                <a:latin typeface="+mn-lt"/>
              </a:rPr>
              <a:t>Fundo de Vítimas do Amianto</a:t>
            </a:r>
            <a:r>
              <a:t/>
            </a:r>
            <a:br/>
            <a:r>
              <a:t/>
            </a:r>
            <a:br/>
            <a:r>
              <a:rPr lang="it-IT" sz="2800" b="1" dirty="0">
                <a:solidFill>
                  <a:schemeClr val="tx2">
                    <a:lumMod val="75000"/>
                  </a:schemeClr>
                </a:solidFill>
                <a:effectLst>
                  <a:outerShdw blurRad="38100" dist="38100" dir="2700000" algn="tl">
                    <a:srgbClr val="000000">
                      <a:alpha val="43137"/>
                    </a:srgbClr>
                  </a:outerShdw>
                </a:effectLst>
                <a:latin typeface="+mn-lt"/>
              </a:rPr>
              <a:t>&gt; </a:t>
            </a:r>
            <a:r>
              <a:rPr lang="it-IT" sz="2800" dirty="0" smtClean="0">
                <a:solidFill>
                  <a:schemeClr val="tx2">
                    <a:lumMod val="75000"/>
                  </a:schemeClr>
                </a:solidFill>
                <a:latin typeface="+mn-lt"/>
              </a:rPr>
              <a:t>avaliação dos custos da falta de segurança (CO&amp;SI).</a:t>
            </a:r>
            <a:r>
              <a:t/>
            </a:r>
            <a:br/>
            <a:r>
              <a:t/>
            </a:r>
            <a:br/>
            <a:r>
              <a:t/>
            </a:r>
            <a:br/>
            <a:r>
              <a:t/>
            </a:r>
            <a:br/>
            <a:r>
              <a:t/>
            </a:r>
            <a:br/>
            <a:r>
              <a:t/>
            </a:r>
            <a:br/>
            <a:endParaRPr lang="pt-BR" sz="2200" dirty="0" smtClean="0">
              <a:solidFill>
                <a:schemeClr val="tx2">
                  <a:lumMod val="75000"/>
                </a:schemeClr>
              </a:solidFill>
            </a:endParaRPr>
          </a:p>
        </p:txBody>
      </p:sp>
      <p:grpSp>
        <p:nvGrpSpPr>
          <p:cNvPr id="7173" name="Group 13"/>
          <p:cNvGrpSpPr>
            <a:grpSpLocks/>
          </p:cNvGrpSpPr>
          <p:nvPr/>
        </p:nvGrpSpPr>
        <p:grpSpPr bwMode="auto">
          <a:xfrm>
            <a:off x="611188" y="476250"/>
            <a:ext cx="8532812" cy="1800225"/>
            <a:chOff x="385" y="300"/>
            <a:chExt cx="5375" cy="1134"/>
          </a:xfrm>
        </p:grpSpPr>
        <p:grpSp>
          <p:nvGrpSpPr>
            <p:cNvPr id="7175" name="Group 14"/>
            <p:cNvGrpSpPr>
              <a:grpSpLocks/>
            </p:cNvGrpSpPr>
            <p:nvPr/>
          </p:nvGrpSpPr>
          <p:grpSpPr bwMode="auto">
            <a:xfrm>
              <a:off x="385" y="300"/>
              <a:ext cx="5375" cy="363"/>
              <a:chOff x="385" y="300"/>
              <a:chExt cx="5375" cy="363"/>
            </a:xfrm>
          </p:grpSpPr>
          <p:grpSp>
            <p:nvGrpSpPr>
              <p:cNvPr id="7178" name="Group 15"/>
              <p:cNvGrpSpPr>
                <a:grpSpLocks/>
              </p:cNvGrpSpPr>
              <p:nvPr/>
            </p:nvGrpSpPr>
            <p:grpSpPr bwMode="auto">
              <a:xfrm>
                <a:off x="4490" y="300"/>
                <a:ext cx="1270" cy="292"/>
                <a:chOff x="4490" y="300"/>
                <a:chExt cx="1270" cy="292"/>
              </a:xfrm>
            </p:grpSpPr>
            <p:pic>
              <p:nvPicPr>
                <p:cNvPr id="718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717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8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717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7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467545" y="260648"/>
            <a:ext cx="6660330" cy="1508105"/>
          </a:xfrm>
          <a:prstGeom prst="rect">
            <a:avLst/>
          </a:prstGeom>
        </p:spPr>
        <p:txBody>
          <a:bodyPr wrap="square">
            <a:spAutoFit/>
          </a:bodyPr>
          <a:lstStyle/>
          <a:p>
            <a:pPr algn="just" eaLnBrk="1" hangingPunct="1">
              <a:defRPr/>
            </a:pPr>
            <a:r>
              <a:rPr lang="it-IT" b="1" dirty="0" smtClean="0">
                <a:solidFill>
                  <a:schemeClr val="tx2">
                    <a:lumMod val="75000"/>
                  </a:schemeClr>
                </a:solidFill>
                <a:latin typeface="+mj-lt"/>
              </a:rPr>
              <a:t>Programa de algumas intervenções para a segurança e a prevenção dos acidentes nos locais de trabalho promovidos pelo Inail </a:t>
            </a:r>
            <a:r>
              <a:rPr dirty="0" smtClean="0"/>
              <a:t> </a:t>
            </a:r>
          </a:p>
          <a:p>
            <a:pPr marL="0" lvl="1" eaLnBrk="1" hangingPunct="1">
              <a:defRPr/>
            </a:pPr>
            <a:r>
              <a:rPr lang="it-IT" sz="2000" dirty="0" smtClean="0">
                <a:solidFill>
                  <a:schemeClr val="tx2">
                    <a:lumMod val="75000"/>
                  </a:schemeClr>
                </a:solidFill>
                <a:latin typeface="Arial" panose="020B0604020202020204" pitchFamily="34" charset="0"/>
              </a:rPr>
              <a:t>Instituto Nacional de Acidentes de Trabalho </a:t>
            </a:r>
          </a:p>
          <a:p>
            <a:pPr eaLnBrk="1" hangingPunct="1">
              <a:defRPr/>
            </a:pPr>
            <a:endParaRPr lang="pt-BR" dirty="0">
              <a:solidFill>
                <a:schemeClr val="tx2">
                  <a:lumMod val="75000"/>
                </a:schemeClr>
              </a:solidFill>
              <a:latin typeface="+mj-lt"/>
              <a:cs typeface="+mn-cs"/>
            </a:endParaRPr>
          </a:p>
        </p:txBody>
      </p:sp>
    </p:spTree>
    <p:extLst>
      <p:ext uri="{BB962C8B-B14F-4D97-AF65-F5344CB8AC3E}">
        <p14:creationId xmlns:p14="http://schemas.microsoft.com/office/powerpoint/2010/main" val="5052290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044E94E-D534-4E1A-B5BD-F6D9D7F4E527}" type="slidenum">
              <a:rPr lang="it-IT" altLang="it-IT" sz="1400" smtClean="0"/>
              <a:pPr>
                <a:spcBef>
                  <a:spcPct val="0"/>
                </a:spcBef>
                <a:buFontTx/>
                <a:buNone/>
              </a:pPr>
              <a:t>26</a:t>
            </a:fld>
            <a:endParaRPr lang="pt-BR" altLang="it-IT" sz="1400" smtClean="0"/>
          </a:p>
        </p:txBody>
      </p:sp>
      <p:grpSp>
        <p:nvGrpSpPr>
          <p:cNvPr id="7171" name="Group 4"/>
          <p:cNvGrpSpPr>
            <a:grpSpLocks/>
          </p:cNvGrpSpPr>
          <p:nvPr/>
        </p:nvGrpSpPr>
        <p:grpSpPr bwMode="auto">
          <a:xfrm>
            <a:off x="0" y="0"/>
            <a:ext cx="9144000" cy="2144713"/>
            <a:chOff x="0" y="0"/>
            <a:chExt cx="5760" cy="1351"/>
          </a:xfrm>
        </p:grpSpPr>
        <p:grpSp>
          <p:nvGrpSpPr>
            <p:cNvPr id="7183" name="Group 5"/>
            <p:cNvGrpSpPr>
              <a:grpSpLocks/>
            </p:cNvGrpSpPr>
            <p:nvPr/>
          </p:nvGrpSpPr>
          <p:grpSpPr bwMode="auto">
            <a:xfrm>
              <a:off x="0" y="0"/>
              <a:ext cx="5340" cy="1351"/>
              <a:chOff x="0" y="0"/>
              <a:chExt cx="5340" cy="1351"/>
            </a:xfrm>
          </p:grpSpPr>
          <p:graphicFrame>
            <p:nvGraphicFramePr>
              <p:cNvPr id="718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12915" name="Fotografia di Photo Editor" r:id="rId4" imgW="5238095" imgH="2438095" progId="">
                      <p:embed/>
                    </p:oleObj>
                  </mc:Choice>
                  <mc:Fallback>
                    <p:oleObj name="Fotografia di Photo Editor" r:id="rId4" imgW="5238095" imgH="2438095" progId="">
                      <p:embed/>
                      <p:pic>
                        <p:nvPicPr>
                          <p:cNvPr id="0" name="Picture 2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12916" name="Fotografia di Photo Editor" r:id="rId6" imgW="1028844" imgH="2438095" progId="">
                      <p:embed/>
                    </p:oleObj>
                  </mc:Choice>
                  <mc:Fallback>
                    <p:oleObj name="Fotografia di Photo Editor" r:id="rId6" imgW="1028844" imgH="2438095" progId="">
                      <p:embed/>
                      <p:pic>
                        <p:nvPicPr>
                          <p:cNvPr id="0" name="Picture 2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12917" name="Fotografia di Photo Editor" r:id="rId8" imgW="1028844" imgH="2438095" progId="">
                      <p:embed/>
                    </p:oleObj>
                  </mc:Choice>
                  <mc:Fallback>
                    <p:oleObj name="Fotografia di Photo Editor" r:id="rId8" imgW="1028844" imgH="2438095" progId="">
                      <p:embed/>
                      <p:pic>
                        <p:nvPicPr>
                          <p:cNvPr id="0" name="Picture 27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12918" name="Fotografia di Photo Editor" r:id="rId9" imgW="1028844" imgH="2438095" progId="">
                      <p:embed/>
                    </p:oleObj>
                  </mc:Choice>
                  <mc:Fallback>
                    <p:oleObj name="Fotografia di Photo Editor" r:id="rId9" imgW="1028844" imgH="2438095" progId="">
                      <p:embed/>
                      <p:pic>
                        <p:nvPicPr>
                          <p:cNvPr id="0" name="Picture 2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12919" name="Fotografia di Photo Editor" r:id="rId10" imgW="1028844" imgH="2438095" progId="">
                      <p:embed/>
                    </p:oleObj>
                  </mc:Choice>
                  <mc:Fallback>
                    <p:oleObj name="Fotografia di Photo Editor" r:id="rId10" imgW="1028844" imgH="2438095" progId="">
                      <p:embed/>
                      <p:pic>
                        <p:nvPicPr>
                          <p:cNvPr id="0" name="Picture 2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12920" name="Fotografia di Photo Editor" r:id="rId11" imgW="1028844" imgH="2438095" progId="">
                      <p:embed/>
                    </p:oleObj>
                  </mc:Choice>
                  <mc:Fallback>
                    <p:oleObj name="Fotografia di Photo Editor" r:id="rId11" imgW="1028844" imgH="2438095" progId="">
                      <p:embed/>
                      <p:pic>
                        <p:nvPicPr>
                          <p:cNvPr id="0" name="Picture 27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718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12921" name="Fotografia di Photo Editor" r:id="rId12" imgW="1028844" imgH="2438095" progId="">
                    <p:embed/>
                  </p:oleObj>
                </mc:Choice>
                <mc:Fallback>
                  <p:oleObj name="Fotografia di Photo Editor" r:id="rId12" imgW="1028844" imgH="2438095" progId="">
                    <p:embed/>
                    <p:pic>
                      <p:nvPicPr>
                        <p:cNvPr id="0" name="Picture 2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323528" y="1556792"/>
            <a:ext cx="7947347" cy="4464496"/>
          </a:xfrm>
        </p:spPr>
        <p:txBody>
          <a:bodyPr/>
          <a:lstStyle/>
          <a:p>
            <a:pPr eaLnBrk="1" hangingPunct="1">
              <a:defRPr/>
            </a:pPr>
            <a:r>
              <a:t/>
            </a:r>
            <a:br/>
            <a:r>
              <a:t/>
            </a:r>
            <a:br/>
            <a:r>
              <a:t/>
            </a:r>
            <a:br/>
            <a:r>
              <a:t/>
            </a:r>
            <a:br/>
            <a:r>
              <a:t/>
            </a:r>
            <a:br/>
            <a:r>
              <a:t/>
            </a:r>
            <a:br/>
            <a:r>
              <a:t/>
            </a:r>
            <a:br/>
            <a:r>
              <a:rPr dirty="0" smtClean="0"/>
              <a:t>o Inail fornece prestações econômicas, sanitárias e integradas aos trabalhadores acidentados ou tecnopáticos, afetados, ou seja, pela doença profissional.</a:t>
            </a:r>
            <a:r>
              <a:t/>
            </a:r>
            <a:br/>
            <a:r>
              <a:t/>
            </a:r>
            <a:br/>
            <a:r>
              <a:t/>
            </a:r>
            <a:br/>
            <a:r>
              <a:t/>
            </a:r>
            <a:br/>
            <a:r>
              <a:t/>
            </a:r>
            <a:br/>
            <a:r>
              <a:t/>
            </a:r>
            <a:br/>
            <a:r>
              <a:t/>
            </a:r>
            <a:br/>
            <a:r>
              <a:t/>
            </a:r>
            <a:br/>
            <a:endParaRPr lang="pt-BR" sz="2200" dirty="0" smtClean="0">
              <a:solidFill>
                <a:schemeClr val="tx2">
                  <a:lumMod val="75000"/>
                </a:schemeClr>
              </a:solidFill>
            </a:endParaRPr>
          </a:p>
        </p:txBody>
      </p:sp>
      <p:grpSp>
        <p:nvGrpSpPr>
          <p:cNvPr id="7173" name="Group 13"/>
          <p:cNvGrpSpPr>
            <a:grpSpLocks/>
          </p:cNvGrpSpPr>
          <p:nvPr/>
        </p:nvGrpSpPr>
        <p:grpSpPr bwMode="auto">
          <a:xfrm>
            <a:off x="611188" y="476250"/>
            <a:ext cx="8532812" cy="1800225"/>
            <a:chOff x="385" y="300"/>
            <a:chExt cx="5375" cy="1134"/>
          </a:xfrm>
        </p:grpSpPr>
        <p:grpSp>
          <p:nvGrpSpPr>
            <p:cNvPr id="7175" name="Group 14"/>
            <p:cNvGrpSpPr>
              <a:grpSpLocks/>
            </p:cNvGrpSpPr>
            <p:nvPr/>
          </p:nvGrpSpPr>
          <p:grpSpPr bwMode="auto">
            <a:xfrm>
              <a:off x="385" y="300"/>
              <a:ext cx="5375" cy="363"/>
              <a:chOff x="385" y="300"/>
              <a:chExt cx="5375" cy="363"/>
            </a:xfrm>
          </p:grpSpPr>
          <p:grpSp>
            <p:nvGrpSpPr>
              <p:cNvPr id="7178" name="Group 15"/>
              <p:cNvGrpSpPr>
                <a:grpSpLocks/>
              </p:cNvGrpSpPr>
              <p:nvPr/>
            </p:nvGrpSpPr>
            <p:grpSpPr bwMode="auto">
              <a:xfrm>
                <a:off x="4490" y="300"/>
                <a:ext cx="1270" cy="292"/>
                <a:chOff x="4490" y="300"/>
                <a:chExt cx="1270" cy="292"/>
              </a:xfrm>
            </p:grpSpPr>
            <p:pic>
              <p:nvPicPr>
                <p:cNvPr id="718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717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8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717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7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467545" y="260648"/>
            <a:ext cx="6660330" cy="1415772"/>
          </a:xfrm>
          <a:prstGeom prst="rect">
            <a:avLst/>
          </a:prstGeom>
        </p:spPr>
        <p:txBody>
          <a:bodyPr wrap="square">
            <a:spAutoFit/>
          </a:bodyPr>
          <a:lstStyle/>
          <a:p>
            <a:pPr marL="0" lvl="1" eaLnBrk="1" hangingPunct="1">
              <a:defRPr/>
            </a:pPr>
            <a:endParaRPr lang="pt-BR" sz="2000" dirty="0" smtClean="0">
              <a:solidFill>
                <a:schemeClr val="tx2">
                  <a:lumMod val="75000"/>
                </a:schemeClr>
              </a:solidFill>
              <a:latin typeface="Arial" panose="020B0604020202020204" pitchFamily="34" charset="0"/>
              <a:cs typeface="Arial" panose="020B0604020202020204" pitchFamily="34" charset="0"/>
            </a:endParaRPr>
          </a:p>
          <a:p>
            <a:pPr marL="0" lvl="1" eaLnBrk="1" hangingPunct="1">
              <a:defRPr/>
            </a:pPr>
            <a:r>
              <a:rPr lang="it-IT" sz="2800" b="1" dirty="0" smtClean="0">
                <a:solidFill>
                  <a:schemeClr val="tx2">
                    <a:lumMod val="75000"/>
                  </a:schemeClr>
                </a:solidFill>
                <a:latin typeface="+mj-lt"/>
              </a:rPr>
              <a:t>Prestações fornecidas</a:t>
            </a:r>
            <a:endParaRPr lang="pt-BR" sz="2800" b="1" dirty="0">
              <a:solidFill>
                <a:schemeClr val="tx2">
                  <a:lumMod val="75000"/>
                </a:schemeClr>
              </a:solidFill>
              <a:latin typeface="+mj-lt"/>
              <a:cs typeface="Arial" panose="020B0604020202020204" pitchFamily="34" charset="0"/>
            </a:endParaRPr>
          </a:p>
          <a:p>
            <a:pPr marL="0" lvl="1" eaLnBrk="1" hangingPunct="1">
              <a:defRPr/>
            </a:pPr>
            <a:r>
              <a:rPr lang="it-IT" sz="2000" dirty="0" smtClean="0">
                <a:solidFill>
                  <a:schemeClr val="tx2">
                    <a:lumMod val="75000"/>
                  </a:schemeClr>
                </a:solidFill>
                <a:latin typeface="Arial" panose="020B0604020202020204" pitchFamily="34" charset="0"/>
              </a:rPr>
              <a:t>Instituto Nacional de Acidentes de Trabalho </a:t>
            </a:r>
          </a:p>
          <a:p>
            <a:pPr eaLnBrk="1" hangingPunct="1">
              <a:defRPr/>
            </a:pPr>
            <a:endParaRPr lang="pt-BR" dirty="0">
              <a:solidFill>
                <a:schemeClr val="tx2">
                  <a:lumMod val="75000"/>
                </a:schemeClr>
              </a:solidFill>
              <a:latin typeface="+mj-lt"/>
              <a:cs typeface="+mn-cs"/>
            </a:endParaRPr>
          </a:p>
        </p:txBody>
      </p:sp>
    </p:spTree>
    <p:extLst>
      <p:ext uri="{BB962C8B-B14F-4D97-AF65-F5344CB8AC3E}">
        <p14:creationId xmlns:p14="http://schemas.microsoft.com/office/powerpoint/2010/main" val="2050923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044E94E-D534-4E1A-B5BD-F6D9D7F4E527}" type="slidenum">
              <a:rPr lang="it-IT" altLang="it-IT" sz="1400" smtClean="0"/>
              <a:pPr>
                <a:spcBef>
                  <a:spcPct val="0"/>
                </a:spcBef>
                <a:buFontTx/>
                <a:buNone/>
              </a:pPr>
              <a:t>27</a:t>
            </a:fld>
            <a:endParaRPr lang="pt-BR" altLang="it-IT" sz="1400" smtClean="0"/>
          </a:p>
        </p:txBody>
      </p:sp>
      <p:grpSp>
        <p:nvGrpSpPr>
          <p:cNvPr id="7171" name="Group 4"/>
          <p:cNvGrpSpPr>
            <a:grpSpLocks/>
          </p:cNvGrpSpPr>
          <p:nvPr/>
        </p:nvGrpSpPr>
        <p:grpSpPr bwMode="auto">
          <a:xfrm>
            <a:off x="0" y="0"/>
            <a:ext cx="9144000" cy="2144713"/>
            <a:chOff x="0" y="0"/>
            <a:chExt cx="5760" cy="1351"/>
          </a:xfrm>
        </p:grpSpPr>
        <p:grpSp>
          <p:nvGrpSpPr>
            <p:cNvPr id="7183" name="Group 5"/>
            <p:cNvGrpSpPr>
              <a:grpSpLocks/>
            </p:cNvGrpSpPr>
            <p:nvPr/>
          </p:nvGrpSpPr>
          <p:grpSpPr bwMode="auto">
            <a:xfrm>
              <a:off x="0" y="0"/>
              <a:ext cx="5340" cy="1351"/>
              <a:chOff x="0" y="0"/>
              <a:chExt cx="5340" cy="1351"/>
            </a:xfrm>
          </p:grpSpPr>
          <p:graphicFrame>
            <p:nvGraphicFramePr>
              <p:cNvPr id="718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11892" name="Fotografia di Photo Editor" r:id="rId4" imgW="5238095" imgH="2438095" progId="">
                      <p:embed/>
                    </p:oleObj>
                  </mc:Choice>
                  <mc:Fallback>
                    <p:oleObj name="Fotografia di Photo Editor" r:id="rId4" imgW="5238095" imgH="2438095" progId="">
                      <p:embed/>
                      <p:pic>
                        <p:nvPicPr>
                          <p:cNvPr id="0" name="Picture 2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11893" name="Fotografia di Photo Editor" r:id="rId6" imgW="1028844" imgH="2438095" progId="">
                      <p:embed/>
                    </p:oleObj>
                  </mc:Choice>
                  <mc:Fallback>
                    <p:oleObj name="Fotografia di Photo Editor" r:id="rId6" imgW="1028844" imgH="2438095" progId="">
                      <p:embed/>
                      <p:pic>
                        <p:nvPicPr>
                          <p:cNvPr id="0" name="Picture 27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11894" name="Fotografia di Photo Editor" r:id="rId8" imgW="1028844" imgH="2438095" progId="">
                      <p:embed/>
                    </p:oleObj>
                  </mc:Choice>
                  <mc:Fallback>
                    <p:oleObj name="Fotografia di Photo Editor" r:id="rId8" imgW="1028844" imgH="2438095" progId="">
                      <p:embed/>
                      <p:pic>
                        <p:nvPicPr>
                          <p:cNvPr id="0" name="Picture 2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11895" name="Fotografia di Photo Editor" r:id="rId9" imgW="1028844" imgH="2438095" progId="">
                      <p:embed/>
                    </p:oleObj>
                  </mc:Choice>
                  <mc:Fallback>
                    <p:oleObj name="Fotografia di Photo Editor" r:id="rId9" imgW="1028844" imgH="2438095" progId="">
                      <p:embed/>
                      <p:pic>
                        <p:nvPicPr>
                          <p:cNvPr id="0" name="Picture 2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11896" name="Fotografia di Photo Editor" r:id="rId10" imgW="1028844" imgH="2438095" progId="">
                      <p:embed/>
                    </p:oleObj>
                  </mc:Choice>
                  <mc:Fallback>
                    <p:oleObj name="Fotografia di Photo Editor" r:id="rId10" imgW="1028844" imgH="2438095" progId="">
                      <p:embed/>
                      <p:pic>
                        <p:nvPicPr>
                          <p:cNvPr id="0" name="Picture 27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11897" name="Fotografia di Photo Editor" r:id="rId11" imgW="1028844" imgH="2438095" progId="">
                      <p:embed/>
                    </p:oleObj>
                  </mc:Choice>
                  <mc:Fallback>
                    <p:oleObj name="Fotografia di Photo Editor" r:id="rId11" imgW="1028844" imgH="2438095" progId="">
                      <p:embed/>
                      <p:pic>
                        <p:nvPicPr>
                          <p:cNvPr id="0" name="Picture 2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718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11898" name="Fotografia di Photo Editor" r:id="rId12" imgW="1028844" imgH="2438095" progId="">
                    <p:embed/>
                  </p:oleObj>
                </mc:Choice>
                <mc:Fallback>
                  <p:oleObj name="Fotografia di Photo Editor" r:id="rId12" imgW="1028844" imgH="2438095" progId="">
                    <p:embed/>
                    <p:pic>
                      <p:nvPicPr>
                        <p:cNvPr id="0" name="Picture 2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323528" y="1556792"/>
            <a:ext cx="7947347" cy="4464496"/>
          </a:xfrm>
        </p:spPr>
        <p:txBody>
          <a:bodyPr/>
          <a:lstStyle/>
          <a:p>
            <a:pPr algn="l" eaLnBrk="1" hangingPunct="1">
              <a:defRPr/>
            </a:pPr>
            <a:r>
              <a:t/>
            </a:r>
            <a:br/>
            <a:r>
              <a:t/>
            </a:r>
            <a:br/>
            <a:r>
              <a:t/>
            </a:r>
            <a:br/>
            <a:r>
              <a:t/>
            </a:r>
            <a:br/>
            <a:r>
              <a:t/>
            </a:r>
            <a:br/>
            <a:r>
              <a:t/>
            </a:r>
            <a:br/>
            <a:r>
              <a:rPr dirty="0" smtClean="0"/>
              <a:t>    </a:t>
            </a:r>
            <a:r>
              <a:t/>
            </a:r>
            <a:br/>
            <a:r>
              <a:t/>
            </a:r>
            <a:br/>
            <a:r>
              <a:t/>
            </a:r>
            <a:br/>
            <a:r>
              <a:t/>
            </a:r>
            <a:br/>
            <a:r>
              <a:t/>
            </a:r>
            <a:br/>
            <a:r>
              <a:t/>
            </a:r>
            <a:br/>
            <a:r>
              <a:t/>
            </a:r>
            <a:br/>
            <a:r>
              <a:t/>
            </a:r>
            <a:br/>
            <a:r>
              <a:t/>
            </a:r>
            <a:br/>
            <a:endParaRPr lang="pt-BR" sz="2200" dirty="0" smtClean="0">
              <a:solidFill>
                <a:schemeClr val="tx2">
                  <a:lumMod val="75000"/>
                </a:schemeClr>
              </a:solidFill>
            </a:endParaRPr>
          </a:p>
        </p:txBody>
      </p:sp>
      <p:grpSp>
        <p:nvGrpSpPr>
          <p:cNvPr id="7173" name="Group 13"/>
          <p:cNvGrpSpPr>
            <a:grpSpLocks/>
          </p:cNvGrpSpPr>
          <p:nvPr/>
        </p:nvGrpSpPr>
        <p:grpSpPr bwMode="auto">
          <a:xfrm>
            <a:off x="611188" y="476250"/>
            <a:ext cx="8532812" cy="1800225"/>
            <a:chOff x="385" y="300"/>
            <a:chExt cx="5375" cy="1134"/>
          </a:xfrm>
        </p:grpSpPr>
        <p:grpSp>
          <p:nvGrpSpPr>
            <p:cNvPr id="7175" name="Group 14"/>
            <p:cNvGrpSpPr>
              <a:grpSpLocks/>
            </p:cNvGrpSpPr>
            <p:nvPr/>
          </p:nvGrpSpPr>
          <p:grpSpPr bwMode="auto">
            <a:xfrm>
              <a:off x="385" y="300"/>
              <a:ext cx="5375" cy="363"/>
              <a:chOff x="385" y="300"/>
              <a:chExt cx="5375" cy="363"/>
            </a:xfrm>
          </p:grpSpPr>
          <p:grpSp>
            <p:nvGrpSpPr>
              <p:cNvPr id="7178" name="Group 15"/>
              <p:cNvGrpSpPr>
                <a:grpSpLocks/>
              </p:cNvGrpSpPr>
              <p:nvPr/>
            </p:nvGrpSpPr>
            <p:grpSpPr bwMode="auto">
              <a:xfrm>
                <a:off x="4490" y="300"/>
                <a:ext cx="1270" cy="292"/>
                <a:chOff x="4490" y="300"/>
                <a:chExt cx="1270" cy="292"/>
              </a:xfrm>
            </p:grpSpPr>
            <p:pic>
              <p:nvPicPr>
                <p:cNvPr id="718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717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8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717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7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467545" y="260648"/>
            <a:ext cx="6660330" cy="1415772"/>
          </a:xfrm>
          <a:prstGeom prst="rect">
            <a:avLst/>
          </a:prstGeom>
        </p:spPr>
        <p:txBody>
          <a:bodyPr wrap="square">
            <a:spAutoFit/>
          </a:bodyPr>
          <a:lstStyle/>
          <a:p>
            <a:pPr marL="0" lvl="1" eaLnBrk="1" hangingPunct="1">
              <a:defRPr/>
            </a:pPr>
            <a:endParaRPr lang="pt-BR" sz="2000" dirty="0" smtClean="0">
              <a:solidFill>
                <a:schemeClr val="tx2">
                  <a:lumMod val="75000"/>
                </a:schemeClr>
              </a:solidFill>
              <a:latin typeface="Arial" panose="020B0604020202020204" pitchFamily="34" charset="0"/>
              <a:cs typeface="Arial" panose="020B0604020202020204" pitchFamily="34" charset="0"/>
            </a:endParaRPr>
          </a:p>
          <a:p>
            <a:pPr marL="0" lvl="1" eaLnBrk="1" hangingPunct="1">
              <a:defRPr/>
            </a:pPr>
            <a:r>
              <a:rPr lang="it-IT" sz="2800" b="1" dirty="0" smtClean="0">
                <a:solidFill>
                  <a:schemeClr val="tx2">
                    <a:lumMod val="75000"/>
                  </a:schemeClr>
                </a:solidFill>
                <a:latin typeface="+mj-lt"/>
              </a:rPr>
              <a:t>Prestações econômicas principais</a:t>
            </a:r>
            <a:endParaRPr lang="pt-BR" sz="2800" b="1" dirty="0">
              <a:solidFill>
                <a:schemeClr val="tx2">
                  <a:lumMod val="75000"/>
                </a:schemeClr>
              </a:solidFill>
              <a:latin typeface="+mj-lt"/>
              <a:cs typeface="Arial" panose="020B0604020202020204" pitchFamily="34" charset="0"/>
            </a:endParaRPr>
          </a:p>
          <a:p>
            <a:pPr marL="0" lvl="1" eaLnBrk="1" hangingPunct="1">
              <a:defRPr/>
            </a:pPr>
            <a:r>
              <a:rPr lang="it-IT" sz="2000" dirty="0" smtClean="0">
                <a:solidFill>
                  <a:schemeClr val="tx2">
                    <a:lumMod val="75000"/>
                  </a:schemeClr>
                </a:solidFill>
                <a:latin typeface="Arial" panose="020B0604020202020204" pitchFamily="34" charset="0"/>
              </a:rPr>
              <a:t>Instituto Nacional de Acidentes de Trabalho </a:t>
            </a:r>
          </a:p>
          <a:p>
            <a:pPr eaLnBrk="1" hangingPunct="1">
              <a:defRPr/>
            </a:pPr>
            <a:endParaRPr lang="pt-BR" dirty="0">
              <a:solidFill>
                <a:schemeClr val="tx2">
                  <a:lumMod val="75000"/>
                </a:schemeClr>
              </a:solidFill>
              <a:latin typeface="+mj-lt"/>
              <a:cs typeface="+mn-cs"/>
            </a:endParaRPr>
          </a:p>
        </p:txBody>
      </p:sp>
      <p:sp>
        <p:nvSpPr>
          <p:cNvPr id="2" name="Rettangolo 1"/>
          <p:cNvSpPr/>
          <p:nvPr/>
        </p:nvSpPr>
        <p:spPr>
          <a:xfrm>
            <a:off x="395536" y="1997839"/>
            <a:ext cx="8082508" cy="4278094"/>
          </a:xfrm>
          <a:prstGeom prst="rect">
            <a:avLst/>
          </a:prstGeom>
        </p:spPr>
        <p:txBody>
          <a:bodyPr wrap="square">
            <a:spAutoFit/>
          </a:bodyPr>
          <a:lstStyle/>
          <a:p>
            <a:pPr marL="457200" indent="-457200">
              <a:buFontTx/>
              <a:buChar char="-"/>
            </a:pPr>
            <a:r>
              <a:rPr lang="it-IT" sz="2800" dirty="0" smtClean="0">
                <a:solidFill>
                  <a:schemeClr val="tx2">
                    <a:lumMod val="75000"/>
                  </a:schemeClr>
                </a:solidFill>
                <a:latin typeface="+mn-lt"/>
              </a:rPr>
              <a:t>Indenização diária por incapacidade temporária absoluta;</a:t>
            </a:r>
          </a:p>
          <a:p>
            <a:endParaRPr lang="pt-BR" sz="1200" dirty="0">
              <a:solidFill>
                <a:schemeClr val="tx2">
                  <a:lumMod val="75000"/>
                </a:schemeClr>
              </a:solidFill>
              <a:latin typeface="+mn-lt"/>
            </a:endParaRPr>
          </a:p>
          <a:p>
            <a:pPr marL="457200" indent="-457200">
              <a:buFontTx/>
              <a:buChar char="-"/>
            </a:pPr>
            <a:r>
              <a:rPr lang="it-IT" sz="2800" dirty="0" smtClean="0">
                <a:solidFill>
                  <a:schemeClr val="tx2">
                    <a:lumMod val="75000"/>
                  </a:schemeClr>
                </a:solidFill>
                <a:latin typeface="+mn-lt"/>
              </a:rPr>
              <a:t>Indenização pela diminuição de capacidade do trabalho;</a:t>
            </a:r>
          </a:p>
          <a:p>
            <a:endParaRPr lang="pt-BR" sz="1200" dirty="0">
              <a:solidFill>
                <a:schemeClr val="tx2">
                  <a:lumMod val="75000"/>
                </a:schemeClr>
              </a:solidFill>
              <a:latin typeface="+mn-lt"/>
            </a:endParaRPr>
          </a:p>
          <a:p>
            <a:pPr marL="457200" indent="-457200">
              <a:buFontTx/>
              <a:buChar char="-"/>
            </a:pPr>
            <a:r>
              <a:rPr lang="it-IT" sz="2800" dirty="0" smtClean="0">
                <a:solidFill>
                  <a:schemeClr val="tx2">
                    <a:lumMod val="75000"/>
                  </a:schemeClr>
                </a:solidFill>
                <a:latin typeface="+mn-lt"/>
              </a:rPr>
              <a:t>Indenização por dano permanente da integridade psicofísica do trabalhador (”dano biológico”);</a:t>
            </a:r>
          </a:p>
          <a:p>
            <a:endParaRPr lang="pt-BR" sz="1200" dirty="0">
              <a:solidFill>
                <a:schemeClr val="tx2">
                  <a:lumMod val="75000"/>
                </a:schemeClr>
              </a:solidFill>
              <a:latin typeface="+mn-lt"/>
            </a:endParaRPr>
          </a:p>
          <a:p>
            <a:pPr marL="457200" indent="-457200">
              <a:buFontTx/>
              <a:buChar char="-"/>
            </a:pPr>
            <a:r>
              <a:rPr lang="it-IT" sz="2800" dirty="0" smtClean="0">
                <a:solidFill>
                  <a:schemeClr val="tx2">
                    <a:lumMod val="75000"/>
                  </a:schemeClr>
                </a:solidFill>
                <a:latin typeface="+mn-lt"/>
              </a:rPr>
              <a:t>Recuperação máxima possível da capacidade de trabalho perdida;</a:t>
            </a:r>
          </a:p>
          <a:p>
            <a:endParaRPr lang="pt-BR" sz="1200" dirty="0">
              <a:solidFill>
                <a:schemeClr val="tx2">
                  <a:lumMod val="75000"/>
                </a:schemeClr>
              </a:solidFill>
              <a:latin typeface="+mn-lt"/>
            </a:endParaRPr>
          </a:p>
          <a:p>
            <a:r>
              <a:rPr lang="it-IT" sz="2800" dirty="0" smtClean="0">
                <a:solidFill>
                  <a:schemeClr val="tx2">
                    <a:lumMod val="75000"/>
                  </a:schemeClr>
                </a:solidFill>
                <a:latin typeface="+mn-lt"/>
              </a:rPr>
              <a:t>-    Indenização aos familiares em caso de morte.</a:t>
            </a:r>
          </a:p>
        </p:txBody>
      </p:sp>
    </p:spTree>
    <p:extLst>
      <p:ext uri="{BB962C8B-B14F-4D97-AF65-F5344CB8AC3E}">
        <p14:creationId xmlns:p14="http://schemas.microsoft.com/office/powerpoint/2010/main" val="29259915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044E94E-D534-4E1A-B5BD-F6D9D7F4E527}" type="slidenum">
              <a:rPr lang="it-IT" altLang="it-IT" sz="1400" smtClean="0"/>
              <a:pPr>
                <a:spcBef>
                  <a:spcPct val="0"/>
                </a:spcBef>
                <a:buFontTx/>
                <a:buNone/>
              </a:pPr>
              <a:t>28</a:t>
            </a:fld>
            <a:endParaRPr lang="pt-BR" altLang="it-IT" sz="1400" smtClean="0"/>
          </a:p>
        </p:txBody>
      </p:sp>
      <p:grpSp>
        <p:nvGrpSpPr>
          <p:cNvPr id="7171" name="Group 4"/>
          <p:cNvGrpSpPr>
            <a:grpSpLocks/>
          </p:cNvGrpSpPr>
          <p:nvPr/>
        </p:nvGrpSpPr>
        <p:grpSpPr bwMode="auto">
          <a:xfrm>
            <a:off x="0" y="0"/>
            <a:ext cx="9144000" cy="2144713"/>
            <a:chOff x="0" y="0"/>
            <a:chExt cx="5760" cy="1351"/>
          </a:xfrm>
        </p:grpSpPr>
        <p:grpSp>
          <p:nvGrpSpPr>
            <p:cNvPr id="7183" name="Group 5"/>
            <p:cNvGrpSpPr>
              <a:grpSpLocks/>
            </p:cNvGrpSpPr>
            <p:nvPr/>
          </p:nvGrpSpPr>
          <p:grpSpPr bwMode="auto">
            <a:xfrm>
              <a:off x="0" y="0"/>
              <a:ext cx="5340" cy="1351"/>
              <a:chOff x="0" y="0"/>
              <a:chExt cx="5340" cy="1351"/>
            </a:xfrm>
          </p:grpSpPr>
          <p:graphicFrame>
            <p:nvGraphicFramePr>
              <p:cNvPr id="718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13932" name="Fotografia di Photo Editor" r:id="rId4" imgW="5238095" imgH="2438095" progId="">
                      <p:embed/>
                    </p:oleObj>
                  </mc:Choice>
                  <mc:Fallback>
                    <p:oleObj name="Fotografia di Photo Editor" r:id="rId4" imgW="5238095" imgH="2438095" progId="">
                      <p:embed/>
                      <p:pic>
                        <p:nvPicPr>
                          <p:cNvPr id="0" name="Picture 2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13933" name="Fotografia di Photo Editor" r:id="rId6" imgW="1028844" imgH="2438095" progId="">
                      <p:embed/>
                    </p:oleObj>
                  </mc:Choice>
                  <mc:Fallback>
                    <p:oleObj name="Fotografia di Photo Editor" r:id="rId6" imgW="1028844" imgH="2438095" progId="">
                      <p:embed/>
                      <p:pic>
                        <p:nvPicPr>
                          <p:cNvPr id="0" name="Picture 2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13934" name="Fotografia di Photo Editor" r:id="rId8" imgW="1028844" imgH="2438095" progId="">
                      <p:embed/>
                    </p:oleObj>
                  </mc:Choice>
                  <mc:Fallback>
                    <p:oleObj name="Fotografia di Photo Editor" r:id="rId8" imgW="1028844" imgH="2438095" progId="">
                      <p:embed/>
                      <p:pic>
                        <p:nvPicPr>
                          <p:cNvPr id="0" name="Picture 2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13935" name="Fotografia di Photo Editor" r:id="rId9" imgW="1028844" imgH="2438095" progId="">
                      <p:embed/>
                    </p:oleObj>
                  </mc:Choice>
                  <mc:Fallback>
                    <p:oleObj name="Fotografia di Photo Editor" r:id="rId9" imgW="1028844" imgH="2438095" progId="">
                      <p:embed/>
                      <p:pic>
                        <p:nvPicPr>
                          <p:cNvPr id="0" name="Picture 2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13936" name="Fotografia di Photo Editor" r:id="rId10" imgW="1028844" imgH="2438095" progId="">
                      <p:embed/>
                    </p:oleObj>
                  </mc:Choice>
                  <mc:Fallback>
                    <p:oleObj name="Fotografia di Photo Editor" r:id="rId10" imgW="1028844" imgH="2438095" progId="">
                      <p:embed/>
                      <p:pic>
                        <p:nvPicPr>
                          <p:cNvPr id="0" name="Picture 2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13937" name="Fotografia di Photo Editor" r:id="rId11" imgW="1028844" imgH="2438095" progId="">
                      <p:embed/>
                    </p:oleObj>
                  </mc:Choice>
                  <mc:Fallback>
                    <p:oleObj name="Fotografia di Photo Editor" r:id="rId11" imgW="1028844" imgH="2438095" progId="">
                      <p:embed/>
                      <p:pic>
                        <p:nvPicPr>
                          <p:cNvPr id="0" name="Picture 2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718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13938" name="Fotografia di Photo Editor" r:id="rId12" imgW="1028844" imgH="2438095" progId="">
                    <p:embed/>
                  </p:oleObj>
                </mc:Choice>
                <mc:Fallback>
                  <p:oleObj name="Fotografia di Photo Editor" r:id="rId12" imgW="1028844" imgH="2438095" progId="">
                    <p:embed/>
                    <p:pic>
                      <p:nvPicPr>
                        <p:cNvPr id="0" name="Picture 2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323528" y="1556792"/>
            <a:ext cx="7947347" cy="4464496"/>
          </a:xfrm>
        </p:spPr>
        <p:txBody>
          <a:bodyPr/>
          <a:lstStyle/>
          <a:p>
            <a:pPr algn="l" eaLnBrk="1" hangingPunct="1">
              <a:defRPr/>
            </a:pPr>
            <a:r>
              <a:t/>
            </a:r>
            <a:br/>
            <a:r>
              <a:t/>
            </a:r>
            <a:br/>
            <a:r>
              <a:t/>
            </a:r>
            <a:br/>
            <a:r>
              <a:t/>
            </a:r>
            <a:br/>
            <a:r>
              <a:t/>
            </a:r>
            <a:br/>
            <a:r>
              <a:t/>
            </a:r>
            <a:br/>
            <a:r>
              <a:rPr dirty="0" smtClean="0"/>
              <a:t>    </a:t>
            </a:r>
            <a:r>
              <a:t/>
            </a:r>
            <a:br/>
            <a:r>
              <a:t/>
            </a:r>
            <a:br/>
            <a:r>
              <a:t/>
            </a:r>
            <a:br/>
            <a:r>
              <a:t/>
            </a:r>
            <a:br/>
            <a:r>
              <a:t/>
            </a:r>
            <a:br/>
            <a:r>
              <a:t/>
            </a:r>
            <a:br/>
            <a:r>
              <a:t/>
            </a:r>
            <a:br/>
            <a:r>
              <a:t/>
            </a:r>
            <a:br/>
            <a:r>
              <a:t/>
            </a:r>
            <a:br/>
            <a:endParaRPr lang="pt-BR" sz="2200" dirty="0" smtClean="0">
              <a:solidFill>
                <a:schemeClr val="tx2">
                  <a:lumMod val="75000"/>
                </a:schemeClr>
              </a:solidFill>
            </a:endParaRPr>
          </a:p>
        </p:txBody>
      </p:sp>
      <p:grpSp>
        <p:nvGrpSpPr>
          <p:cNvPr id="7173" name="Group 13"/>
          <p:cNvGrpSpPr>
            <a:grpSpLocks/>
          </p:cNvGrpSpPr>
          <p:nvPr/>
        </p:nvGrpSpPr>
        <p:grpSpPr bwMode="auto">
          <a:xfrm>
            <a:off x="611188" y="476250"/>
            <a:ext cx="8532812" cy="1800225"/>
            <a:chOff x="385" y="300"/>
            <a:chExt cx="5375" cy="1134"/>
          </a:xfrm>
        </p:grpSpPr>
        <p:grpSp>
          <p:nvGrpSpPr>
            <p:cNvPr id="7175" name="Group 14"/>
            <p:cNvGrpSpPr>
              <a:grpSpLocks/>
            </p:cNvGrpSpPr>
            <p:nvPr/>
          </p:nvGrpSpPr>
          <p:grpSpPr bwMode="auto">
            <a:xfrm>
              <a:off x="385" y="300"/>
              <a:ext cx="5375" cy="363"/>
              <a:chOff x="385" y="300"/>
              <a:chExt cx="5375" cy="363"/>
            </a:xfrm>
          </p:grpSpPr>
          <p:grpSp>
            <p:nvGrpSpPr>
              <p:cNvPr id="7178" name="Group 15"/>
              <p:cNvGrpSpPr>
                <a:grpSpLocks/>
              </p:cNvGrpSpPr>
              <p:nvPr/>
            </p:nvGrpSpPr>
            <p:grpSpPr bwMode="auto">
              <a:xfrm>
                <a:off x="4490" y="300"/>
                <a:ext cx="1270" cy="292"/>
                <a:chOff x="4490" y="300"/>
                <a:chExt cx="1270" cy="292"/>
              </a:xfrm>
            </p:grpSpPr>
            <p:pic>
              <p:nvPicPr>
                <p:cNvPr id="718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717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8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717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7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467545" y="260648"/>
            <a:ext cx="6660330" cy="1415772"/>
          </a:xfrm>
          <a:prstGeom prst="rect">
            <a:avLst/>
          </a:prstGeom>
        </p:spPr>
        <p:txBody>
          <a:bodyPr wrap="square">
            <a:spAutoFit/>
          </a:bodyPr>
          <a:lstStyle/>
          <a:p>
            <a:pPr marL="0" lvl="1" eaLnBrk="1" hangingPunct="1">
              <a:defRPr/>
            </a:pPr>
            <a:endParaRPr lang="pt-BR" sz="2000" dirty="0" smtClean="0">
              <a:solidFill>
                <a:schemeClr val="tx2">
                  <a:lumMod val="75000"/>
                </a:schemeClr>
              </a:solidFill>
              <a:latin typeface="Arial" panose="020B0604020202020204" pitchFamily="34" charset="0"/>
              <a:cs typeface="Arial" panose="020B0604020202020204" pitchFamily="34" charset="0"/>
            </a:endParaRPr>
          </a:p>
          <a:p>
            <a:pPr marL="0" lvl="1" eaLnBrk="1" hangingPunct="1">
              <a:defRPr/>
            </a:pPr>
            <a:r>
              <a:rPr lang="it-IT" sz="2800" b="1" dirty="0" smtClean="0">
                <a:solidFill>
                  <a:schemeClr val="tx2">
                    <a:lumMod val="75000"/>
                  </a:schemeClr>
                </a:solidFill>
                <a:latin typeface="+mj-lt"/>
              </a:rPr>
              <a:t>Prestações sanitárias principais</a:t>
            </a:r>
            <a:endParaRPr lang="pt-BR" sz="2800" b="1" dirty="0">
              <a:solidFill>
                <a:schemeClr val="tx2">
                  <a:lumMod val="75000"/>
                </a:schemeClr>
              </a:solidFill>
              <a:latin typeface="+mj-lt"/>
              <a:cs typeface="Arial" panose="020B0604020202020204" pitchFamily="34" charset="0"/>
            </a:endParaRPr>
          </a:p>
          <a:p>
            <a:pPr marL="0" lvl="1" eaLnBrk="1" hangingPunct="1">
              <a:defRPr/>
            </a:pPr>
            <a:r>
              <a:rPr lang="it-IT" sz="2000" dirty="0" smtClean="0">
                <a:solidFill>
                  <a:schemeClr val="tx2">
                    <a:lumMod val="75000"/>
                  </a:schemeClr>
                </a:solidFill>
                <a:latin typeface="Arial" panose="020B0604020202020204" pitchFamily="34" charset="0"/>
              </a:rPr>
              <a:t>Instituto Nacional de Acidentes de Trabalho </a:t>
            </a:r>
          </a:p>
          <a:p>
            <a:pPr eaLnBrk="1" hangingPunct="1">
              <a:defRPr/>
            </a:pPr>
            <a:endParaRPr lang="pt-BR" dirty="0">
              <a:solidFill>
                <a:schemeClr val="tx2">
                  <a:lumMod val="75000"/>
                </a:schemeClr>
              </a:solidFill>
              <a:latin typeface="+mj-lt"/>
              <a:cs typeface="+mn-cs"/>
            </a:endParaRPr>
          </a:p>
        </p:txBody>
      </p:sp>
      <p:sp>
        <p:nvSpPr>
          <p:cNvPr id="2" name="Rettangolo 1"/>
          <p:cNvSpPr/>
          <p:nvPr/>
        </p:nvSpPr>
        <p:spPr>
          <a:xfrm>
            <a:off x="395536" y="1997839"/>
            <a:ext cx="7771358" cy="4893647"/>
          </a:xfrm>
          <a:prstGeom prst="rect">
            <a:avLst/>
          </a:prstGeom>
        </p:spPr>
        <p:txBody>
          <a:bodyPr wrap="square">
            <a:spAutoFit/>
          </a:bodyPr>
          <a:lstStyle/>
          <a:p>
            <a:pPr marL="457200" indent="-457200">
              <a:buFontTx/>
              <a:buChar char="-"/>
            </a:pPr>
            <a:r>
              <a:rPr lang="it-IT" sz="2800" dirty="0">
                <a:solidFill>
                  <a:schemeClr val="tx2">
                    <a:lumMod val="75000"/>
                  </a:schemeClr>
                </a:solidFill>
                <a:latin typeface="+mn-lt"/>
              </a:rPr>
              <a:t>Investigações médico-legais aos fins do fornecimento das prestações econômicas de seguro;</a:t>
            </a:r>
          </a:p>
          <a:p>
            <a:pPr marL="457200" indent="-457200">
              <a:buFontTx/>
              <a:buChar char="-"/>
            </a:pPr>
            <a:endParaRPr lang="pt-BR" sz="1200" dirty="0">
              <a:solidFill>
                <a:schemeClr val="tx2">
                  <a:lumMod val="75000"/>
                </a:schemeClr>
              </a:solidFill>
              <a:latin typeface="+mn-lt"/>
            </a:endParaRPr>
          </a:p>
          <a:p>
            <a:pPr marL="457200" indent="-457200">
              <a:buFontTx/>
              <a:buChar char="-"/>
            </a:pPr>
            <a:r>
              <a:rPr lang="it-IT" sz="2800" dirty="0">
                <a:solidFill>
                  <a:schemeClr val="tx2">
                    <a:lumMod val="75000"/>
                  </a:schemeClr>
                </a:solidFill>
                <a:latin typeface="+mn-lt"/>
              </a:rPr>
              <a:t>Primeiros-socorros ambulatoriais;</a:t>
            </a:r>
          </a:p>
          <a:p>
            <a:endParaRPr lang="pt-BR" sz="1200" dirty="0">
              <a:solidFill>
                <a:schemeClr val="tx2">
                  <a:lumMod val="75000"/>
                </a:schemeClr>
              </a:solidFill>
              <a:latin typeface="+mn-lt"/>
            </a:endParaRPr>
          </a:p>
          <a:p>
            <a:pPr marL="457200" indent="-457200">
              <a:buFontTx/>
              <a:buChar char="-"/>
            </a:pPr>
            <a:r>
              <a:rPr lang="it-IT" sz="2800" dirty="0">
                <a:solidFill>
                  <a:schemeClr val="tx2">
                    <a:lumMod val="75000"/>
                  </a:schemeClr>
                </a:solidFill>
                <a:latin typeface="+mn-lt"/>
              </a:rPr>
              <a:t>Cuidados de reabilitação;</a:t>
            </a:r>
          </a:p>
          <a:p>
            <a:pPr marL="457200" indent="-457200">
              <a:buFontTx/>
              <a:buChar char="-"/>
            </a:pPr>
            <a:endParaRPr lang="pt-BR" sz="1200" dirty="0">
              <a:solidFill>
                <a:schemeClr val="tx2">
                  <a:lumMod val="75000"/>
                </a:schemeClr>
              </a:solidFill>
              <a:latin typeface="+mn-lt"/>
            </a:endParaRPr>
          </a:p>
          <a:p>
            <a:pPr marL="457200" indent="-457200">
              <a:buFontTx/>
              <a:buChar char="-"/>
            </a:pPr>
            <a:r>
              <a:rPr lang="it-IT" sz="2800" dirty="0">
                <a:solidFill>
                  <a:schemeClr val="tx2">
                    <a:lumMod val="75000"/>
                  </a:schemeClr>
                </a:solidFill>
                <a:latin typeface="+mn-lt"/>
              </a:rPr>
              <a:t>Próteses e auxílios;</a:t>
            </a:r>
          </a:p>
          <a:p>
            <a:endParaRPr lang="pt-BR" sz="1200" dirty="0">
              <a:solidFill>
                <a:schemeClr val="tx2">
                  <a:lumMod val="75000"/>
                </a:schemeClr>
              </a:solidFill>
              <a:latin typeface="+mn-lt"/>
            </a:endParaRPr>
          </a:p>
          <a:p>
            <a:pPr marL="457200" indent="-457200">
              <a:buFontTx/>
              <a:buChar char="-"/>
            </a:pPr>
            <a:r>
              <a:rPr lang="it-IT" sz="2800" dirty="0" smtClean="0">
                <a:solidFill>
                  <a:schemeClr val="tx2">
                    <a:lumMod val="75000"/>
                  </a:schemeClr>
                </a:solidFill>
                <a:latin typeface="+mn-lt"/>
              </a:rPr>
              <a:t>Reembolso de despesas para compra de medicamentos;</a:t>
            </a:r>
          </a:p>
          <a:p>
            <a:endParaRPr lang="pt-BR" sz="1200" dirty="0" smtClean="0">
              <a:solidFill>
                <a:schemeClr val="tx2">
                  <a:lumMod val="75000"/>
                </a:schemeClr>
              </a:solidFill>
              <a:latin typeface="+mn-lt"/>
            </a:endParaRPr>
          </a:p>
          <a:p>
            <a:pPr marL="457200" indent="-457200">
              <a:buFontTx/>
              <a:buChar char="-"/>
            </a:pPr>
            <a:r>
              <a:rPr lang="it-IT" sz="2800" dirty="0">
                <a:solidFill>
                  <a:schemeClr val="tx2">
                    <a:lumMod val="75000"/>
                  </a:schemeClr>
                </a:solidFill>
                <a:latin typeface="+mn-lt"/>
              </a:rPr>
              <a:t>Cuidados termais e estadias climáticas</a:t>
            </a:r>
          </a:p>
          <a:p>
            <a:endParaRPr lang="pt-BR" sz="2800" dirty="0">
              <a:solidFill>
                <a:schemeClr val="tx2">
                  <a:lumMod val="75000"/>
                </a:schemeClr>
              </a:solidFill>
              <a:latin typeface="+mn-lt"/>
            </a:endParaRPr>
          </a:p>
        </p:txBody>
      </p:sp>
    </p:spTree>
    <p:extLst>
      <p:ext uri="{BB962C8B-B14F-4D97-AF65-F5344CB8AC3E}">
        <p14:creationId xmlns:p14="http://schemas.microsoft.com/office/powerpoint/2010/main" val="443261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044E94E-D534-4E1A-B5BD-F6D9D7F4E527}" type="slidenum">
              <a:rPr lang="it-IT" altLang="it-IT" sz="1400" smtClean="0"/>
              <a:pPr>
                <a:spcBef>
                  <a:spcPct val="0"/>
                </a:spcBef>
                <a:buFontTx/>
                <a:buNone/>
              </a:pPr>
              <a:t>29</a:t>
            </a:fld>
            <a:endParaRPr lang="pt-BR" altLang="it-IT" sz="1400" smtClean="0"/>
          </a:p>
        </p:txBody>
      </p:sp>
      <p:grpSp>
        <p:nvGrpSpPr>
          <p:cNvPr id="7171" name="Group 4"/>
          <p:cNvGrpSpPr>
            <a:grpSpLocks/>
          </p:cNvGrpSpPr>
          <p:nvPr/>
        </p:nvGrpSpPr>
        <p:grpSpPr bwMode="auto">
          <a:xfrm>
            <a:off x="0" y="0"/>
            <a:ext cx="9144000" cy="2144713"/>
            <a:chOff x="0" y="0"/>
            <a:chExt cx="5760" cy="1351"/>
          </a:xfrm>
        </p:grpSpPr>
        <p:grpSp>
          <p:nvGrpSpPr>
            <p:cNvPr id="7183" name="Group 5"/>
            <p:cNvGrpSpPr>
              <a:grpSpLocks/>
            </p:cNvGrpSpPr>
            <p:nvPr/>
          </p:nvGrpSpPr>
          <p:grpSpPr bwMode="auto">
            <a:xfrm>
              <a:off x="0" y="0"/>
              <a:ext cx="5340" cy="1351"/>
              <a:chOff x="0" y="0"/>
              <a:chExt cx="5340" cy="1351"/>
            </a:xfrm>
          </p:grpSpPr>
          <p:graphicFrame>
            <p:nvGraphicFramePr>
              <p:cNvPr id="718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14949" name="Fotografia di Photo Editor" r:id="rId4" imgW="5238095" imgH="2438095" progId="">
                      <p:embed/>
                    </p:oleObj>
                  </mc:Choice>
                  <mc:Fallback>
                    <p:oleObj name="Fotografia di Photo Editor" r:id="rId4" imgW="5238095" imgH="2438095" progId="">
                      <p:embed/>
                      <p:pic>
                        <p:nvPicPr>
                          <p:cNvPr id="0" name="Picture 2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14950" name="Fotografia di Photo Editor" r:id="rId6" imgW="1028844" imgH="2438095" progId="">
                      <p:embed/>
                    </p:oleObj>
                  </mc:Choice>
                  <mc:Fallback>
                    <p:oleObj name="Fotografia di Photo Editor" r:id="rId6" imgW="1028844" imgH="2438095" progId="">
                      <p:embed/>
                      <p:pic>
                        <p:nvPicPr>
                          <p:cNvPr id="0" name="Picture 2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14951" name="Fotografia di Photo Editor" r:id="rId8" imgW="1028844" imgH="2438095" progId="">
                      <p:embed/>
                    </p:oleObj>
                  </mc:Choice>
                  <mc:Fallback>
                    <p:oleObj name="Fotografia di Photo Editor" r:id="rId8" imgW="1028844" imgH="2438095" progId="">
                      <p:embed/>
                      <p:pic>
                        <p:nvPicPr>
                          <p:cNvPr id="0" name="Picture 2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14952" name="Fotografia di Photo Editor" r:id="rId9" imgW="1028844" imgH="2438095" progId="">
                      <p:embed/>
                    </p:oleObj>
                  </mc:Choice>
                  <mc:Fallback>
                    <p:oleObj name="Fotografia di Photo Editor" r:id="rId9" imgW="1028844" imgH="2438095" progId="">
                      <p:embed/>
                      <p:pic>
                        <p:nvPicPr>
                          <p:cNvPr id="0" name="Picture 2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14953" name="Fotografia di Photo Editor" r:id="rId10" imgW="1028844" imgH="2438095" progId="">
                      <p:embed/>
                    </p:oleObj>
                  </mc:Choice>
                  <mc:Fallback>
                    <p:oleObj name="Fotografia di Photo Editor" r:id="rId10" imgW="1028844" imgH="2438095" progId="">
                      <p:embed/>
                      <p:pic>
                        <p:nvPicPr>
                          <p:cNvPr id="0" name="Picture 2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14954" name="Fotografia di Photo Editor" r:id="rId11" imgW="1028844" imgH="2438095" progId="">
                      <p:embed/>
                    </p:oleObj>
                  </mc:Choice>
                  <mc:Fallback>
                    <p:oleObj name="Fotografia di Photo Editor" r:id="rId11" imgW="1028844" imgH="2438095" progId="">
                      <p:embed/>
                      <p:pic>
                        <p:nvPicPr>
                          <p:cNvPr id="0" name="Picture 2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718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14955" name="Fotografia di Photo Editor" r:id="rId12" imgW="1028844" imgH="2438095" progId="">
                    <p:embed/>
                  </p:oleObj>
                </mc:Choice>
                <mc:Fallback>
                  <p:oleObj name="Fotografia di Photo Editor" r:id="rId12" imgW="1028844" imgH="2438095" progId="">
                    <p:embed/>
                    <p:pic>
                      <p:nvPicPr>
                        <p:cNvPr id="0" name="Picture 2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323528" y="1556792"/>
            <a:ext cx="7947347" cy="4464496"/>
          </a:xfrm>
        </p:spPr>
        <p:txBody>
          <a:bodyPr/>
          <a:lstStyle/>
          <a:p>
            <a:pPr eaLnBrk="1" hangingPunct="1">
              <a:defRPr/>
            </a:pPr>
            <a:r>
              <a:t/>
            </a:r>
            <a:br/>
            <a:r>
              <a:t/>
            </a:r>
            <a:br/>
            <a:r>
              <a:t/>
            </a:r>
            <a:br/>
            <a:r>
              <a:t/>
            </a:r>
            <a:br/>
            <a:r>
              <a:t/>
            </a:r>
            <a:br/>
            <a:r>
              <a:t/>
            </a:r>
            <a:br/>
            <a:r>
              <a:t/>
            </a:r>
            <a:br/>
            <a:r>
              <a:t/>
            </a:r>
            <a:br/>
            <a:r>
              <a:t/>
            </a:r>
            <a:br/>
            <a:r>
              <a:t/>
            </a:r>
            <a:br/>
            <a:r>
              <a:t/>
            </a:r>
            <a:br/>
            <a:r>
              <a:t/>
            </a:r>
            <a:br/>
            <a:r>
              <a:t/>
            </a:r>
            <a:br/>
            <a:r>
              <a:rPr lang="it-IT" sz="2800" dirty="0" smtClean="0">
                <a:solidFill>
                  <a:schemeClr val="tx2">
                    <a:lumMod val="75000"/>
                  </a:schemeClr>
                </a:solidFill>
                <a:latin typeface="+mn-lt"/>
              </a:rPr>
              <a:t>Entendida como processo com a finalidade de melhorar as condições físicas e psicológicas do deficiente, com o objetivo de recuperar ao máximo as funções lesadas, de valorizar e potenciar todas as capacidades residuais, de atingir o melhor nível possível de qualidade de vida.</a:t>
            </a:r>
            <a:r>
              <a:t/>
            </a:r>
            <a:br/>
            <a:r>
              <a:t/>
            </a:r>
            <a:br/>
            <a:r>
              <a:t/>
            </a:r>
            <a:br/>
            <a:r>
              <a:t/>
            </a:r>
            <a:br/>
            <a:r>
              <a:t/>
            </a:r>
            <a:br/>
            <a:r>
              <a:rPr dirty="0" smtClean="0"/>
              <a:t>    </a:t>
            </a:r>
            <a:r>
              <a:t/>
            </a:r>
            <a:br/>
            <a:r>
              <a:t/>
            </a:r>
            <a:br/>
            <a:r>
              <a:t/>
            </a:r>
            <a:br/>
            <a:r>
              <a:t/>
            </a:r>
            <a:br/>
            <a:r>
              <a:t/>
            </a:r>
            <a:br/>
            <a:r>
              <a:t/>
            </a:r>
            <a:br/>
            <a:r>
              <a:t/>
            </a:r>
            <a:br/>
            <a:r>
              <a:t/>
            </a:r>
            <a:br/>
            <a:r>
              <a:t/>
            </a:r>
            <a:br/>
            <a:endParaRPr lang="pt-BR" sz="2200" dirty="0" smtClean="0">
              <a:solidFill>
                <a:schemeClr val="tx2">
                  <a:lumMod val="75000"/>
                </a:schemeClr>
              </a:solidFill>
            </a:endParaRPr>
          </a:p>
        </p:txBody>
      </p:sp>
      <p:grpSp>
        <p:nvGrpSpPr>
          <p:cNvPr id="7173" name="Group 13"/>
          <p:cNvGrpSpPr>
            <a:grpSpLocks/>
          </p:cNvGrpSpPr>
          <p:nvPr/>
        </p:nvGrpSpPr>
        <p:grpSpPr bwMode="auto">
          <a:xfrm>
            <a:off x="611188" y="476250"/>
            <a:ext cx="8532812" cy="1800225"/>
            <a:chOff x="385" y="300"/>
            <a:chExt cx="5375" cy="1134"/>
          </a:xfrm>
        </p:grpSpPr>
        <p:grpSp>
          <p:nvGrpSpPr>
            <p:cNvPr id="7175" name="Group 14"/>
            <p:cNvGrpSpPr>
              <a:grpSpLocks/>
            </p:cNvGrpSpPr>
            <p:nvPr/>
          </p:nvGrpSpPr>
          <p:grpSpPr bwMode="auto">
            <a:xfrm>
              <a:off x="385" y="300"/>
              <a:ext cx="5375" cy="363"/>
              <a:chOff x="385" y="300"/>
              <a:chExt cx="5375" cy="363"/>
            </a:xfrm>
          </p:grpSpPr>
          <p:grpSp>
            <p:nvGrpSpPr>
              <p:cNvPr id="7178" name="Group 15"/>
              <p:cNvGrpSpPr>
                <a:grpSpLocks/>
              </p:cNvGrpSpPr>
              <p:nvPr/>
            </p:nvGrpSpPr>
            <p:grpSpPr bwMode="auto">
              <a:xfrm>
                <a:off x="4490" y="300"/>
                <a:ext cx="1270" cy="292"/>
                <a:chOff x="4490" y="300"/>
                <a:chExt cx="1270" cy="292"/>
              </a:xfrm>
            </p:grpSpPr>
            <p:pic>
              <p:nvPicPr>
                <p:cNvPr id="718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717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8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717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7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467545" y="260648"/>
            <a:ext cx="6660330" cy="1415772"/>
          </a:xfrm>
          <a:prstGeom prst="rect">
            <a:avLst/>
          </a:prstGeom>
        </p:spPr>
        <p:txBody>
          <a:bodyPr wrap="square">
            <a:spAutoFit/>
          </a:bodyPr>
          <a:lstStyle/>
          <a:p>
            <a:pPr marL="0" lvl="1" eaLnBrk="1" hangingPunct="1">
              <a:defRPr/>
            </a:pPr>
            <a:endParaRPr lang="pt-BR" sz="2000" dirty="0" smtClean="0">
              <a:solidFill>
                <a:schemeClr val="tx2">
                  <a:lumMod val="75000"/>
                </a:schemeClr>
              </a:solidFill>
              <a:latin typeface="Arial" panose="020B0604020202020204" pitchFamily="34" charset="0"/>
              <a:cs typeface="Arial" panose="020B0604020202020204" pitchFamily="34" charset="0"/>
            </a:endParaRPr>
          </a:p>
          <a:p>
            <a:pPr marL="0" lvl="1" eaLnBrk="1" hangingPunct="1">
              <a:defRPr/>
            </a:pPr>
            <a:r>
              <a:rPr lang="it-IT" sz="2800" b="1" dirty="0" smtClean="0">
                <a:solidFill>
                  <a:schemeClr val="tx2">
                    <a:lumMod val="75000"/>
                  </a:schemeClr>
                </a:solidFill>
                <a:latin typeface="+mj-lt"/>
              </a:rPr>
              <a:t>A reabilitação</a:t>
            </a:r>
            <a:endParaRPr lang="pt-BR" sz="2800" b="1" dirty="0">
              <a:solidFill>
                <a:schemeClr val="tx2">
                  <a:lumMod val="75000"/>
                </a:schemeClr>
              </a:solidFill>
              <a:latin typeface="+mj-lt"/>
              <a:cs typeface="Arial" panose="020B0604020202020204" pitchFamily="34" charset="0"/>
            </a:endParaRPr>
          </a:p>
          <a:p>
            <a:pPr marL="0" lvl="1" eaLnBrk="1" hangingPunct="1">
              <a:defRPr/>
            </a:pPr>
            <a:r>
              <a:rPr lang="it-IT" sz="2000" dirty="0" smtClean="0">
                <a:solidFill>
                  <a:schemeClr val="tx2">
                    <a:lumMod val="75000"/>
                  </a:schemeClr>
                </a:solidFill>
                <a:latin typeface="Arial" panose="020B0604020202020204" pitchFamily="34" charset="0"/>
              </a:rPr>
              <a:t>Instituto Nacional contra Acidentes de Trabalho </a:t>
            </a:r>
          </a:p>
          <a:p>
            <a:pPr eaLnBrk="1" hangingPunct="1">
              <a:defRPr/>
            </a:pPr>
            <a:endParaRPr lang="pt-BR" dirty="0">
              <a:solidFill>
                <a:schemeClr val="tx2">
                  <a:lumMod val="75000"/>
                </a:schemeClr>
              </a:solidFill>
              <a:latin typeface="+mj-lt"/>
              <a:cs typeface="+mn-cs"/>
            </a:endParaRPr>
          </a:p>
        </p:txBody>
      </p:sp>
    </p:spTree>
    <p:extLst>
      <p:ext uri="{BB962C8B-B14F-4D97-AF65-F5344CB8AC3E}">
        <p14:creationId xmlns:p14="http://schemas.microsoft.com/office/powerpoint/2010/main" val="784154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AAEA8D1-0B19-4D1B-9CB3-0572BAC6F215}" type="slidenum">
              <a:rPr lang="it-IT" altLang="it-IT" sz="1400" smtClean="0"/>
              <a:pPr>
                <a:spcBef>
                  <a:spcPct val="0"/>
                </a:spcBef>
                <a:buFontTx/>
                <a:buNone/>
              </a:pPr>
              <a:t>3</a:t>
            </a:fld>
            <a:endParaRPr lang="pt-BR" altLang="it-IT" sz="1400" smtClean="0"/>
          </a:p>
        </p:txBody>
      </p:sp>
      <p:grpSp>
        <p:nvGrpSpPr>
          <p:cNvPr id="6147" name="Group 4"/>
          <p:cNvGrpSpPr>
            <a:grpSpLocks/>
          </p:cNvGrpSpPr>
          <p:nvPr/>
        </p:nvGrpSpPr>
        <p:grpSpPr bwMode="auto">
          <a:xfrm>
            <a:off x="0" y="0"/>
            <a:ext cx="9144000" cy="2276476"/>
            <a:chOff x="0" y="0"/>
            <a:chExt cx="5760" cy="1351"/>
          </a:xfrm>
        </p:grpSpPr>
        <p:grpSp>
          <p:nvGrpSpPr>
            <p:cNvPr id="6160" name="Group 5"/>
            <p:cNvGrpSpPr>
              <a:grpSpLocks/>
            </p:cNvGrpSpPr>
            <p:nvPr/>
          </p:nvGrpSpPr>
          <p:grpSpPr bwMode="auto">
            <a:xfrm>
              <a:off x="0" y="0"/>
              <a:ext cx="5340" cy="1351"/>
              <a:chOff x="0" y="0"/>
              <a:chExt cx="5340" cy="1351"/>
            </a:xfrm>
          </p:grpSpPr>
          <p:graphicFrame>
            <p:nvGraphicFramePr>
              <p:cNvPr id="6162"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89482" name="Fotografia di Photo Editor" r:id="rId4" imgW="5238095" imgH="2438095" progId="">
                      <p:embed/>
                    </p:oleObj>
                  </mc:Choice>
                  <mc:Fallback>
                    <p:oleObj name="Fotografia di Photo Editor" r:id="rId4" imgW="5238095" imgH="2438095" progId="">
                      <p:embed/>
                      <p:pic>
                        <p:nvPicPr>
                          <p:cNvPr id="0" name="Picture 3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3"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89483" name="Fotografia di Photo Editor" r:id="rId6" imgW="1028844" imgH="2438095" progId="">
                      <p:embed/>
                    </p:oleObj>
                  </mc:Choice>
                  <mc:Fallback>
                    <p:oleObj name="Fotografia di Photo Editor" r:id="rId6" imgW="1028844" imgH="2438095" progId="">
                      <p:embed/>
                      <p:pic>
                        <p:nvPicPr>
                          <p:cNvPr id="0" name="Picture 3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89484" name="Fotografia di Photo Editor" r:id="rId8" imgW="1028844" imgH="2438095" progId="">
                      <p:embed/>
                    </p:oleObj>
                  </mc:Choice>
                  <mc:Fallback>
                    <p:oleObj name="Fotografia di Photo Editor" r:id="rId8" imgW="1028844" imgH="2438095" progId="">
                      <p:embed/>
                      <p:pic>
                        <p:nvPicPr>
                          <p:cNvPr id="0" name="Picture 3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5"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89485" name="Fotografia di Photo Editor" r:id="rId9" imgW="1028844" imgH="2438095" progId="">
                      <p:embed/>
                    </p:oleObj>
                  </mc:Choice>
                  <mc:Fallback>
                    <p:oleObj name="Fotografia di Photo Editor" r:id="rId9" imgW="1028844" imgH="2438095" progId="">
                      <p:embed/>
                      <p:pic>
                        <p:nvPicPr>
                          <p:cNvPr id="0" name="Picture 39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6"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89486" name="Fotografia di Photo Editor" r:id="rId10" imgW="1028844" imgH="2438095" progId="">
                      <p:embed/>
                    </p:oleObj>
                  </mc:Choice>
                  <mc:Fallback>
                    <p:oleObj name="Fotografia di Photo Editor" r:id="rId10" imgW="1028844" imgH="2438095" progId="">
                      <p:embed/>
                      <p:pic>
                        <p:nvPicPr>
                          <p:cNvPr id="0" name="Picture 3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7"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89487" name="Fotografia di Photo Editor" r:id="rId11" imgW="1028844" imgH="2438095" progId="">
                      <p:embed/>
                    </p:oleObj>
                  </mc:Choice>
                  <mc:Fallback>
                    <p:oleObj name="Fotografia di Photo Editor" r:id="rId11" imgW="1028844" imgH="2438095" progId="">
                      <p:embed/>
                      <p:pic>
                        <p:nvPicPr>
                          <p:cNvPr id="0" name="Picture 39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6161"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89488" name="Fotografia di Photo Editor" r:id="rId12" imgW="1028844" imgH="2438095" progId="">
                    <p:embed/>
                  </p:oleObj>
                </mc:Choice>
                <mc:Fallback>
                  <p:oleObj name="Fotografia di Photo Editor" r:id="rId12" imgW="1028844" imgH="2438095" progId="">
                    <p:embed/>
                    <p:pic>
                      <p:nvPicPr>
                        <p:cNvPr id="0" name="Picture 39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755576" y="1628801"/>
            <a:ext cx="7489825" cy="4536504"/>
          </a:xfrm>
        </p:spPr>
        <p:txBody>
          <a:bodyPr/>
          <a:lstStyle/>
          <a:p>
            <a:pPr algn="just"/>
            <a:r>
              <a:rPr lang="it-IT" sz="1800" dirty="0" smtClean="0">
                <a:solidFill>
                  <a:schemeClr val="tx2">
                    <a:lumMod val="75000"/>
                  </a:schemeClr>
                </a:solidFill>
                <a:latin typeface="+mn-lt"/>
              </a:rPr>
              <a:t/>
            </a:r>
            <a:br>
              <a:rPr lang="it-IT" sz="1800" dirty="0" smtClean="0">
                <a:solidFill>
                  <a:schemeClr val="tx2">
                    <a:lumMod val="75000"/>
                  </a:schemeClr>
                </a:solidFill>
                <a:latin typeface="+mn-lt"/>
              </a:rPr>
            </a:br>
            <a:r>
              <a:rPr lang="it-IT" sz="2000" dirty="0" smtClean="0">
                <a:solidFill>
                  <a:schemeClr val="tx2">
                    <a:lumMod val="75000"/>
                  </a:schemeClr>
                </a:solidFill>
                <a:latin typeface="+mn-lt"/>
              </a:rPr>
              <a:t>- no decreto legislativo de 9 de abril de 2008, nº81 e as sucessivas emendas e integrações, “parágrafo único para a saúde e segurança nos locais de trabalho”, que disciplina as tarefas confiadas à Inail em relação à saúde e à segurança nos locais de trabalho, bem como as competências em matéria de reabilitação a fim de facilitar o retorno ao trabalho.</a:t>
            </a:r>
            <a:r>
              <a:rPr dirty="0"/>
              <a:t/>
            </a:r>
            <a:br>
              <a:rPr dirty="0"/>
            </a:br>
            <a:r>
              <a:rPr sz="2000" dirty="0" smtClean="0"/>
              <a:t>- no decreto lei de 3 de maio de 2010, nº 78, convertido, com emendas, da lei de 30 de julho de 2010, nº 122 que forneceu a eliminação do Ispesi (Instituto superior para a prevenção e segurança no trabalho) e do Ipsema (Instituto de previdência para o setor marítimo) e atribuiu suas funções relativas ao inail, criando, para todos os efeitos, o Polo de saúde e segurança.</a:t>
            </a:r>
            <a:r>
              <a:rPr dirty="0"/>
              <a:t/>
            </a:r>
            <a:br>
              <a:rPr dirty="0"/>
            </a:br>
            <a:endParaRPr lang="pt-BR" altLang="it-IT" sz="1800" dirty="0">
              <a:solidFill>
                <a:schemeClr val="tx2">
                  <a:lumMod val="75000"/>
                </a:schemeClr>
              </a:solidFill>
              <a:latin typeface="+mn-lt"/>
              <a:ea typeface="+mn-ea"/>
              <a:cs typeface="+mn-cs"/>
            </a:endParaRPr>
          </a:p>
        </p:txBody>
      </p:sp>
      <p:grpSp>
        <p:nvGrpSpPr>
          <p:cNvPr id="6149" name="Group 13"/>
          <p:cNvGrpSpPr>
            <a:grpSpLocks/>
          </p:cNvGrpSpPr>
          <p:nvPr/>
        </p:nvGrpSpPr>
        <p:grpSpPr bwMode="auto">
          <a:xfrm>
            <a:off x="611188" y="476250"/>
            <a:ext cx="8532812" cy="1800225"/>
            <a:chOff x="385" y="300"/>
            <a:chExt cx="5375" cy="1134"/>
          </a:xfrm>
        </p:grpSpPr>
        <p:grpSp>
          <p:nvGrpSpPr>
            <p:cNvPr id="6152" name="Group 14"/>
            <p:cNvGrpSpPr>
              <a:grpSpLocks/>
            </p:cNvGrpSpPr>
            <p:nvPr/>
          </p:nvGrpSpPr>
          <p:grpSpPr bwMode="auto">
            <a:xfrm>
              <a:off x="385" y="300"/>
              <a:ext cx="5375" cy="363"/>
              <a:chOff x="385" y="300"/>
              <a:chExt cx="5375" cy="363"/>
            </a:xfrm>
          </p:grpSpPr>
          <p:grpSp>
            <p:nvGrpSpPr>
              <p:cNvPr id="6155" name="Group 15"/>
              <p:cNvGrpSpPr>
                <a:grpSpLocks/>
              </p:cNvGrpSpPr>
              <p:nvPr/>
            </p:nvGrpSpPr>
            <p:grpSpPr bwMode="auto">
              <a:xfrm>
                <a:off x="4490" y="300"/>
                <a:ext cx="1270" cy="292"/>
                <a:chOff x="4490" y="300"/>
                <a:chExt cx="1270" cy="292"/>
              </a:xfrm>
            </p:grpSpPr>
            <p:pic>
              <p:nvPicPr>
                <p:cNvPr id="6158"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6156"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7"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6153"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4"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18318" y="185033"/>
            <a:ext cx="6053138" cy="1261884"/>
          </a:xfrm>
          <a:prstGeom prst="rect">
            <a:avLst/>
          </a:prstGeom>
        </p:spPr>
        <p:txBody>
          <a:bodyPr>
            <a:spAutoFit/>
          </a:bodyPr>
          <a:lstStyle/>
          <a:p>
            <a:pPr eaLnBrk="1" hangingPunct="1">
              <a:defRPr/>
            </a:pPr>
            <a:r>
              <a:rPr lang="it-IT" altLang="it-IT" sz="2800" b="1" dirty="0" smtClean="0">
                <a:solidFill>
                  <a:schemeClr val="tx2">
                    <a:lumMod val="75000"/>
                  </a:schemeClr>
                </a:solidFill>
                <a:latin typeface="+mj-lt"/>
              </a:rPr>
              <a:t>Quadro normativo</a:t>
            </a:r>
            <a:endParaRPr lang="pt-BR" sz="2800" b="1" dirty="0">
              <a:solidFill>
                <a:schemeClr val="tx2">
                  <a:lumMod val="75000"/>
                </a:schemeClr>
              </a:solidFill>
              <a:latin typeface="+mj-lt"/>
              <a:ea typeface="+mj-ea"/>
              <a:cs typeface="+mj-cs"/>
            </a:endParaRPr>
          </a:p>
          <a:p>
            <a:pPr marL="0" lvl="1" eaLnBrk="1" hangingPunct="1">
              <a:defRPr/>
            </a:pPr>
            <a:r>
              <a:rPr lang="it-IT" sz="2000" dirty="0">
                <a:solidFill>
                  <a:schemeClr val="tx2">
                    <a:lumMod val="75000"/>
                  </a:schemeClr>
                </a:solidFill>
                <a:latin typeface="Arial" panose="020B0604020202020204" pitchFamily="34" charset="0"/>
              </a:rPr>
              <a:t>Instituto Nacional de Acidentes de Trabalho </a:t>
            </a:r>
          </a:p>
          <a:p>
            <a:pPr eaLnBrk="1" hangingPunct="1">
              <a:defRPr/>
            </a:pPr>
            <a:r>
              <a:rPr dirty="0" smtClean="0"/>
              <a:t>  </a:t>
            </a:r>
            <a:endParaRPr lang="pt-BR" dirty="0">
              <a:solidFill>
                <a:schemeClr val="tx2">
                  <a:lumMod val="75000"/>
                </a:schemeClr>
              </a:solidFill>
              <a:latin typeface="+mj-lt"/>
              <a:cs typeface="+mn-cs"/>
            </a:endParaRPr>
          </a:p>
        </p:txBody>
      </p:sp>
    </p:spTree>
    <p:extLst>
      <p:ext uri="{BB962C8B-B14F-4D97-AF65-F5344CB8AC3E}">
        <p14:creationId xmlns:p14="http://schemas.microsoft.com/office/powerpoint/2010/main" val="24692225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044E94E-D534-4E1A-B5BD-F6D9D7F4E527}" type="slidenum">
              <a:rPr lang="it-IT" altLang="it-IT" sz="1400" smtClean="0"/>
              <a:pPr>
                <a:spcBef>
                  <a:spcPct val="0"/>
                </a:spcBef>
                <a:buFontTx/>
                <a:buNone/>
              </a:pPr>
              <a:t>30</a:t>
            </a:fld>
            <a:endParaRPr lang="pt-BR" altLang="it-IT" sz="1400" smtClean="0"/>
          </a:p>
        </p:txBody>
      </p:sp>
      <p:grpSp>
        <p:nvGrpSpPr>
          <p:cNvPr id="7171" name="Group 4"/>
          <p:cNvGrpSpPr>
            <a:grpSpLocks/>
          </p:cNvGrpSpPr>
          <p:nvPr/>
        </p:nvGrpSpPr>
        <p:grpSpPr bwMode="auto">
          <a:xfrm>
            <a:off x="0" y="0"/>
            <a:ext cx="9144000" cy="2144713"/>
            <a:chOff x="0" y="0"/>
            <a:chExt cx="5760" cy="1351"/>
          </a:xfrm>
        </p:grpSpPr>
        <p:grpSp>
          <p:nvGrpSpPr>
            <p:cNvPr id="7183" name="Group 5"/>
            <p:cNvGrpSpPr>
              <a:grpSpLocks/>
            </p:cNvGrpSpPr>
            <p:nvPr/>
          </p:nvGrpSpPr>
          <p:grpSpPr bwMode="auto">
            <a:xfrm>
              <a:off x="0" y="0"/>
              <a:ext cx="5340" cy="1351"/>
              <a:chOff x="0" y="0"/>
              <a:chExt cx="5340" cy="1351"/>
            </a:xfrm>
          </p:grpSpPr>
          <p:graphicFrame>
            <p:nvGraphicFramePr>
              <p:cNvPr id="718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15973" name="Fotografia di Photo Editor" r:id="rId4" imgW="5238095" imgH="2438095" progId="">
                      <p:embed/>
                    </p:oleObj>
                  </mc:Choice>
                  <mc:Fallback>
                    <p:oleObj name="Fotografia di Photo Editor" r:id="rId4" imgW="5238095" imgH="2438095" progId="">
                      <p:embed/>
                      <p:pic>
                        <p:nvPicPr>
                          <p:cNvPr id="0" name="Picture 2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15974" name="Fotografia di Photo Editor" r:id="rId6" imgW="1028844" imgH="2438095" progId="">
                      <p:embed/>
                    </p:oleObj>
                  </mc:Choice>
                  <mc:Fallback>
                    <p:oleObj name="Fotografia di Photo Editor" r:id="rId6" imgW="1028844" imgH="2438095" progId="">
                      <p:embed/>
                      <p:pic>
                        <p:nvPicPr>
                          <p:cNvPr id="0" name="Picture 2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15975" name="Fotografia di Photo Editor" r:id="rId8" imgW="1028844" imgH="2438095" progId="">
                      <p:embed/>
                    </p:oleObj>
                  </mc:Choice>
                  <mc:Fallback>
                    <p:oleObj name="Fotografia di Photo Editor" r:id="rId8" imgW="1028844" imgH="2438095" progId="">
                      <p:embed/>
                      <p:pic>
                        <p:nvPicPr>
                          <p:cNvPr id="0" name="Picture 2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15976" name="Fotografia di Photo Editor" r:id="rId9" imgW="1028844" imgH="2438095" progId="">
                      <p:embed/>
                    </p:oleObj>
                  </mc:Choice>
                  <mc:Fallback>
                    <p:oleObj name="Fotografia di Photo Editor" r:id="rId9" imgW="1028844" imgH="2438095" progId="">
                      <p:embed/>
                      <p:pic>
                        <p:nvPicPr>
                          <p:cNvPr id="0" name="Picture 2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15977" name="Fotografia di Photo Editor" r:id="rId10" imgW="1028844" imgH="2438095" progId="">
                      <p:embed/>
                    </p:oleObj>
                  </mc:Choice>
                  <mc:Fallback>
                    <p:oleObj name="Fotografia di Photo Editor" r:id="rId10" imgW="1028844" imgH="2438095" progId="">
                      <p:embed/>
                      <p:pic>
                        <p:nvPicPr>
                          <p:cNvPr id="0" name="Picture 2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15978" name="Fotografia di Photo Editor" r:id="rId11" imgW="1028844" imgH="2438095" progId="">
                      <p:embed/>
                    </p:oleObj>
                  </mc:Choice>
                  <mc:Fallback>
                    <p:oleObj name="Fotografia di Photo Editor" r:id="rId11" imgW="1028844" imgH="2438095" progId="">
                      <p:embed/>
                      <p:pic>
                        <p:nvPicPr>
                          <p:cNvPr id="0" name="Picture 2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718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15979" name="Fotografia di Photo Editor" r:id="rId12" imgW="1028844" imgH="2438095" progId="">
                    <p:embed/>
                  </p:oleObj>
                </mc:Choice>
                <mc:Fallback>
                  <p:oleObj name="Fotografia di Photo Editor" r:id="rId12" imgW="1028844" imgH="2438095" progId="">
                    <p:embed/>
                    <p:pic>
                      <p:nvPicPr>
                        <p:cNvPr id="0" name="Picture 2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323528" y="1556792"/>
            <a:ext cx="7947347" cy="4464496"/>
          </a:xfrm>
        </p:spPr>
        <p:txBody>
          <a:bodyPr/>
          <a:lstStyle/>
          <a:p>
            <a:pPr eaLnBrk="1" hangingPunct="1">
              <a:defRPr/>
            </a:pPr>
            <a:r>
              <a:t/>
            </a:r>
            <a:br/>
            <a:r>
              <a:t/>
            </a:r>
            <a:br/>
            <a:r>
              <a:t/>
            </a:r>
            <a:br/>
            <a:r>
              <a:t/>
            </a:r>
            <a:br/>
            <a:r>
              <a:t/>
            </a:r>
            <a:br/>
            <a:r>
              <a:t/>
            </a:r>
            <a:br/>
            <a:r>
              <a:t/>
            </a:r>
            <a:br/>
            <a:r>
              <a:t/>
            </a:r>
            <a:br/>
            <a:r>
              <a:t/>
            </a:r>
            <a:br/>
            <a:r>
              <a:t/>
            </a:r>
            <a:br/>
            <a:r>
              <a:t/>
            </a:r>
            <a:br/>
            <a:r>
              <a:t/>
            </a:r>
            <a:br/>
            <a:r>
              <a:t/>
            </a:r>
            <a:br/>
            <a:r>
              <a:t/>
            </a:r>
            <a:br/>
            <a:r>
              <a:rPr lang="it-IT" sz="2800" dirty="0" smtClean="0">
                <a:solidFill>
                  <a:schemeClr val="tx2">
                    <a:lumMod val="75000"/>
                  </a:schemeClr>
                </a:solidFill>
                <a:latin typeface="+mn-lt"/>
              </a:rPr>
              <a:t>Nesta contexto, o INAIL é chamado para desenvolver um papel de “Facilitador” dos mecanismos de reinserção trabalhista dos deficientes orientando o mundo do trabalho em relação ao emprego das pessoas deficientes ao lado dos órgãos e dos organismos previstos na lei 68/99, que institucionalmente são responsáveis por esta tarefa.</a:t>
            </a:r>
            <a:r>
              <a:t/>
            </a:r>
            <a:br/>
            <a:r>
              <a:t/>
            </a:r>
            <a:br/>
            <a:r>
              <a:t/>
            </a:r>
            <a:br/>
            <a:r>
              <a:t/>
            </a:r>
            <a:br/>
            <a:r>
              <a:t/>
            </a:r>
            <a:br/>
            <a:r>
              <a:rPr dirty="0" smtClean="0"/>
              <a:t>    </a:t>
            </a:r>
            <a:r>
              <a:t/>
            </a:r>
            <a:br/>
            <a:r>
              <a:t/>
            </a:r>
            <a:br/>
            <a:r>
              <a:t/>
            </a:r>
            <a:br/>
            <a:r>
              <a:t/>
            </a:r>
            <a:br/>
            <a:r>
              <a:t/>
            </a:r>
            <a:br/>
            <a:r>
              <a:t/>
            </a:r>
            <a:br/>
            <a:r>
              <a:t/>
            </a:r>
            <a:br/>
            <a:r>
              <a:t/>
            </a:r>
            <a:br/>
            <a:r>
              <a:t/>
            </a:r>
            <a:br/>
            <a:endParaRPr lang="pt-BR" sz="2200" dirty="0" smtClean="0">
              <a:solidFill>
                <a:schemeClr val="tx2">
                  <a:lumMod val="75000"/>
                </a:schemeClr>
              </a:solidFill>
            </a:endParaRPr>
          </a:p>
        </p:txBody>
      </p:sp>
      <p:grpSp>
        <p:nvGrpSpPr>
          <p:cNvPr id="7173" name="Group 13"/>
          <p:cNvGrpSpPr>
            <a:grpSpLocks/>
          </p:cNvGrpSpPr>
          <p:nvPr/>
        </p:nvGrpSpPr>
        <p:grpSpPr bwMode="auto">
          <a:xfrm>
            <a:off x="611188" y="476250"/>
            <a:ext cx="8532812" cy="1800225"/>
            <a:chOff x="385" y="300"/>
            <a:chExt cx="5375" cy="1134"/>
          </a:xfrm>
        </p:grpSpPr>
        <p:grpSp>
          <p:nvGrpSpPr>
            <p:cNvPr id="7175" name="Group 14"/>
            <p:cNvGrpSpPr>
              <a:grpSpLocks/>
            </p:cNvGrpSpPr>
            <p:nvPr/>
          </p:nvGrpSpPr>
          <p:grpSpPr bwMode="auto">
            <a:xfrm>
              <a:off x="385" y="300"/>
              <a:ext cx="5375" cy="363"/>
              <a:chOff x="385" y="300"/>
              <a:chExt cx="5375" cy="363"/>
            </a:xfrm>
          </p:grpSpPr>
          <p:grpSp>
            <p:nvGrpSpPr>
              <p:cNvPr id="7178" name="Group 15"/>
              <p:cNvGrpSpPr>
                <a:grpSpLocks/>
              </p:cNvGrpSpPr>
              <p:nvPr/>
            </p:nvGrpSpPr>
            <p:grpSpPr bwMode="auto">
              <a:xfrm>
                <a:off x="4490" y="300"/>
                <a:ext cx="1270" cy="292"/>
                <a:chOff x="4490" y="300"/>
                <a:chExt cx="1270" cy="292"/>
              </a:xfrm>
            </p:grpSpPr>
            <p:pic>
              <p:nvPicPr>
                <p:cNvPr id="718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717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8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717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7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467545" y="260648"/>
            <a:ext cx="6660330" cy="1415772"/>
          </a:xfrm>
          <a:prstGeom prst="rect">
            <a:avLst/>
          </a:prstGeom>
        </p:spPr>
        <p:txBody>
          <a:bodyPr wrap="square">
            <a:spAutoFit/>
          </a:bodyPr>
          <a:lstStyle/>
          <a:p>
            <a:pPr marL="0" lvl="1" eaLnBrk="1" hangingPunct="1">
              <a:defRPr/>
            </a:pPr>
            <a:endParaRPr lang="pt-BR" sz="2000" dirty="0" smtClean="0">
              <a:solidFill>
                <a:schemeClr val="tx2">
                  <a:lumMod val="75000"/>
                </a:schemeClr>
              </a:solidFill>
              <a:latin typeface="Arial" panose="020B0604020202020204" pitchFamily="34" charset="0"/>
              <a:cs typeface="Arial" panose="020B0604020202020204" pitchFamily="34" charset="0"/>
            </a:endParaRPr>
          </a:p>
          <a:p>
            <a:pPr marL="0" lvl="1" eaLnBrk="1" hangingPunct="1">
              <a:defRPr/>
            </a:pPr>
            <a:r>
              <a:rPr lang="it-IT" sz="2800" b="1" dirty="0" smtClean="0">
                <a:solidFill>
                  <a:schemeClr val="tx2">
                    <a:lumMod val="75000"/>
                  </a:schemeClr>
                </a:solidFill>
                <a:latin typeface="+mj-lt"/>
              </a:rPr>
              <a:t>A reinserção do trabalho e social</a:t>
            </a:r>
          </a:p>
          <a:p>
            <a:pPr marL="0" lvl="1" eaLnBrk="1" hangingPunct="1">
              <a:defRPr/>
            </a:pPr>
            <a:r>
              <a:rPr lang="it-IT" sz="2000" dirty="0" smtClean="0">
                <a:solidFill>
                  <a:schemeClr val="tx2">
                    <a:lumMod val="75000"/>
                  </a:schemeClr>
                </a:solidFill>
                <a:latin typeface="Arial" panose="020B0604020202020204" pitchFamily="34" charset="0"/>
              </a:rPr>
              <a:t>Instituto Nacional contra Acidentes de Trabalho </a:t>
            </a:r>
          </a:p>
          <a:p>
            <a:pPr eaLnBrk="1" hangingPunct="1">
              <a:defRPr/>
            </a:pPr>
            <a:endParaRPr lang="pt-BR" dirty="0">
              <a:solidFill>
                <a:schemeClr val="tx2">
                  <a:lumMod val="75000"/>
                </a:schemeClr>
              </a:solidFill>
              <a:latin typeface="+mj-lt"/>
              <a:cs typeface="+mn-cs"/>
            </a:endParaRPr>
          </a:p>
        </p:txBody>
      </p:sp>
    </p:spTree>
    <p:extLst>
      <p:ext uri="{BB962C8B-B14F-4D97-AF65-F5344CB8AC3E}">
        <p14:creationId xmlns:p14="http://schemas.microsoft.com/office/powerpoint/2010/main" val="42711249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044E94E-D534-4E1A-B5BD-F6D9D7F4E527}" type="slidenum">
              <a:rPr lang="it-IT" altLang="it-IT" sz="1400" smtClean="0"/>
              <a:pPr>
                <a:spcBef>
                  <a:spcPct val="0"/>
                </a:spcBef>
                <a:buFontTx/>
                <a:buNone/>
              </a:pPr>
              <a:t>31</a:t>
            </a:fld>
            <a:endParaRPr lang="pt-BR" altLang="it-IT" sz="1400" smtClean="0"/>
          </a:p>
        </p:txBody>
      </p:sp>
      <p:grpSp>
        <p:nvGrpSpPr>
          <p:cNvPr id="7171" name="Group 4"/>
          <p:cNvGrpSpPr>
            <a:grpSpLocks/>
          </p:cNvGrpSpPr>
          <p:nvPr/>
        </p:nvGrpSpPr>
        <p:grpSpPr bwMode="auto">
          <a:xfrm>
            <a:off x="0" y="0"/>
            <a:ext cx="9144000" cy="2144713"/>
            <a:chOff x="0" y="0"/>
            <a:chExt cx="5760" cy="1351"/>
          </a:xfrm>
        </p:grpSpPr>
        <p:grpSp>
          <p:nvGrpSpPr>
            <p:cNvPr id="7183" name="Group 5"/>
            <p:cNvGrpSpPr>
              <a:grpSpLocks/>
            </p:cNvGrpSpPr>
            <p:nvPr/>
          </p:nvGrpSpPr>
          <p:grpSpPr bwMode="auto">
            <a:xfrm>
              <a:off x="0" y="0"/>
              <a:ext cx="5340" cy="1351"/>
              <a:chOff x="0" y="0"/>
              <a:chExt cx="5340" cy="1351"/>
            </a:xfrm>
          </p:grpSpPr>
          <p:graphicFrame>
            <p:nvGraphicFramePr>
              <p:cNvPr id="718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16990" name="Fotografia di Photo Editor" r:id="rId4" imgW="5238095" imgH="2438095" progId="">
                      <p:embed/>
                    </p:oleObj>
                  </mc:Choice>
                  <mc:Fallback>
                    <p:oleObj name="Fotografia di Photo Editor" r:id="rId4" imgW="5238095" imgH="2438095" progId="">
                      <p:embed/>
                      <p:pic>
                        <p:nvPicPr>
                          <p:cNvPr id="0" name="Picture 2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16991" name="Fotografia di Photo Editor" r:id="rId6" imgW="1028844" imgH="2438095" progId="">
                      <p:embed/>
                    </p:oleObj>
                  </mc:Choice>
                  <mc:Fallback>
                    <p:oleObj name="Fotografia di Photo Editor" r:id="rId6" imgW="1028844" imgH="2438095" progId="">
                      <p:embed/>
                      <p:pic>
                        <p:nvPicPr>
                          <p:cNvPr id="0" name="Picture 2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16992" name="Fotografia di Photo Editor" r:id="rId8" imgW="1028844" imgH="2438095" progId="">
                      <p:embed/>
                    </p:oleObj>
                  </mc:Choice>
                  <mc:Fallback>
                    <p:oleObj name="Fotografia di Photo Editor" r:id="rId8" imgW="1028844" imgH="2438095" progId="">
                      <p:embed/>
                      <p:pic>
                        <p:nvPicPr>
                          <p:cNvPr id="0" name="Picture 2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16993" name="Fotografia di Photo Editor" r:id="rId9" imgW="1028844" imgH="2438095" progId="">
                      <p:embed/>
                    </p:oleObj>
                  </mc:Choice>
                  <mc:Fallback>
                    <p:oleObj name="Fotografia di Photo Editor" r:id="rId9" imgW="1028844" imgH="2438095" progId="">
                      <p:embed/>
                      <p:pic>
                        <p:nvPicPr>
                          <p:cNvPr id="0" name="Picture 2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16994" name="Fotografia di Photo Editor" r:id="rId10" imgW="1028844" imgH="2438095" progId="">
                      <p:embed/>
                    </p:oleObj>
                  </mc:Choice>
                  <mc:Fallback>
                    <p:oleObj name="Fotografia di Photo Editor" r:id="rId10" imgW="1028844" imgH="2438095" progId="">
                      <p:embed/>
                      <p:pic>
                        <p:nvPicPr>
                          <p:cNvPr id="0" name="Picture 2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16995" name="Fotografia di Photo Editor" r:id="rId11" imgW="1028844" imgH="2438095" progId="">
                      <p:embed/>
                    </p:oleObj>
                  </mc:Choice>
                  <mc:Fallback>
                    <p:oleObj name="Fotografia di Photo Editor" r:id="rId11" imgW="1028844" imgH="2438095" progId="">
                      <p:embed/>
                      <p:pic>
                        <p:nvPicPr>
                          <p:cNvPr id="0" name="Picture 2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718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16996" name="Fotografia di Photo Editor" r:id="rId12" imgW="1028844" imgH="2438095" progId="">
                    <p:embed/>
                  </p:oleObj>
                </mc:Choice>
                <mc:Fallback>
                  <p:oleObj name="Fotografia di Photo Editor" r:id="rId12" imgW="1028844" imgH="2438095" progId="">
                    <p:embed/>
                    <p:pic>
                      <p:nvPicPr>
                        <p:cNvPr id="0" name="Picture 2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611188" y="2780928"/>
            <a:ext cx="7659687" cy="3240360"/>
          </a:xfrm>
        </p:spPr>
        <p:txBody>
          <a:bodyPr/>
          <a:lstStyle/>
          <a:p>
            <a:pPr eaLnBrk="1" hangingPunct="1">
              <a:defRPr/>
            </a:pPr>
            <a:r>
              <a:t/>
            </a:r>
            <a:br/>
            <a:r>
              <a:t/>
            </a:r>
            <a:br/>
            <a:r>
              <a:t/>
            </a:r>
            <a:br/>
            <a:r>
              <a:t/>
            </a:r>
            <a:br/>
            <a:r>
              <a:t/>
            </a:r>
            <a:br/>
            <a:r>
              <a:t/>
            </a:r>
            <a:br/>
            <a:r>
              <a:t/>
            </a:r>
            <a:br/>
            <a:r>
              <a:t/>
            </a:r>
            <a:br/>
            <a:r>
              <a:t/>
            </a:r>
            <a:br/>
            <a:r>
              <a:t/>
            </a:r>
            <a:br/>
            <a:r>
              <a:t/>
            </a:r>
            <a:br/>
            <a:r>
              <a:t/>
            </a:r>
            <a:br/>
            <a:r>
              <a:t/>
            </a:r>
            <a:br/>
            <a:r>
              <a:t/>
            </a:r>
            <a:br/>
            <a:r>
              <a:t/>
            </a:r>
            <a:br/>
            <a:r>
              <a:t/>
            </a:r>
            <a:br/>
            <a:r>
              <a:t/>
            </a:r>
            <a:br/>
            <a:r>
              <a:t/>
            </a:r>
            <a:br/>
            <a:r>
              <a:rPr dirty="0" smtClean="0"/>
              <a:t>    </a:t>
            </a:r>
            <a:r>
              <a:t/>
            </a:r>
            <a:br/>
            <a:r>
              <a:t/>
            </a:r>
            <a:br/>
            <a:r>
              <a:t/>
            </a:r>
            <a:br/>
            <a:r>
              <a:t/>
            </a:r>
            <a:br/>
            <a:r>
              <a:t/>
            </a:r>
            <a:br/>
            <a:r>
              <a:t/>
            </a:r>
            <a:br/>
            <a:r>
              <a:t/>
            </a:r>
            <a:br/>
            <a:r>
              <a:t/>
            </a:r>
            <a:br/>
            <a:r>
              <a:t/>
            </a:r>
            <a:br/>
            <a:endParaRPr lang="pt-BR" sz="2200" dirty="0" smtClean="0">
              <a:solidFill>
                <a:schemeClr val="tx2">
                  <a:lumMod val="75000"/>
                </a:schemeClr>
              </a:solidFill>
            </a:endParaRPr>
          </a:p>
        </p:txBody>
      </p:sp>
      <p:grpSp>
        <p:nvGrpSpPr>
          <p:cNvPr id="7173" name="Group 13"/>
          <p:cNvGrpSpPr>
            <a:grpSpLocks/>
          </p:cNvGrpSpPr>
          <p:nvPr/>
        </p:nvGrpSpPr>
        <p:grpSpPr bwMode="auto">
          <a:xfrm>
            <a:off x="611188" y="476250"/>
            <a:ext cx="8532812" cy="1800225"/>
            <a:chOff x="385" y="300"/>
            <a:chExt cx="5375" cy="1134"/>
          </a:xfrm>
        </p:grpSpPr>
        <p:grpSp>
          <p:nvGrpSpPr>
            <p:cNvPr id="7175" name="Group 14"/>
            <p:cNvGrpSpPr>
              <a:grpSpLocks/>
            </p:cNvGrpSpPr>
            <p:nvPr/>
          </p:nvGrpSpPr>
          <p:grpSpPr bwMode="auto">
            <a:xfrm>
              <a:off x="385" y="300"/>
              <a:ext cx="5375" cy="363"/>
              <a:chOff x="385" y="300"/>
              <a:chExt cx="5375" cy="363"/>
            </a:xfrm>
          </p:grpSpPr>
          <p:grpSp>
            <p:nvGrpSpPr>
              <p:cNvPr id="7178" name="Group 15"/>
              <p:cNvGrpSpPr>
                <a:grpSpLocks/>
              </p:cNvGrpSpPr>
              <p:nvPr/>
            </p:nvGrpSpPr>
            <p:grpSpPr bwMode="auto">
              <a:xfrm>
                <a:off x="4490" y="300"/>
                <a:ext cx="1270" cy="292"/>
                <a:chOff x="4490" y="300"/>
                <a:chExt cx="1270" cy="292"/>
              </a:xfrm>
            </p:grpSpPr>
            <p:pic>
              <p:nvPicPr>
                <p:cNvPr id="718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717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8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717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7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467545" y="260648"/>
            <a:ext cx="6660330" cy="1415772"/>
          </a:xfrm>
          <a:prstGeom prst="rect">
            <a:avLst/>
          </a:prstGeom>
        </p:spPr>
        <p:txBody>
          <a:bodyPr wrap="square">
            <a:spAutoFit/>
          </a:bodyPr>
          <a:lstStyle/>
          <a:p>
            <a:pPr marL="0" lvl="1" eaLnBrk="1" hangingPunct="1">
              <a:defRPr/>
            </a:pPr>
            <a:endParaRPr lang="pt-BR" sz="2000" dirty="0" smtClean="0">
              <a:solidFill>
                <a:schemeClr val="tx2">
                  <a:lumMod val="75000"/>
                </a:schemeClr>
              </a:solidFill>
              <a:latin typeface="Arial" panose="020B0604020202020204" pitchFamily="34" charset="0"/>
              <a:cs typeface="Arial" panose="020B0604020202020204" pitchFamily="34" charset="0"/>
            </a:endParaRPr>
          </a:p>
          <a:p>
            <a:pPr marL="0" lvl="1" eaLnBrk="1" hangingPunct="1">
              <a:defRPr/>
            </a:pPr>
            <a:r>
              <a:rPr lang="it-IT" sz="2800" b="1" dirty="0" smtClean="0">
                <a:solidFill>
                  <a:schemeClr val="tx2">
                    <a:lumMod val="75000"/>
                  </a:schemeClr>
                </a:solidFill>
                <a:latin typeface="+mj-lt"/>
              </a:rPr>
              <a:t>Quadro demográfico ocupacional</a:t>
            </a:r>
          </a:p>
          <a:p>
            <a:pPr marL="0" lvl="1" eaLnBrk="1" hangingPunct="1">
              <a:defRPr/>
            </a:pPr>
            <a:r>
              <a:rPr lang="it-IT" sz="2000" dirty="0" smtClean="0">
                <a:solidFill>
                  <a:schemeClr val="tx2">
                    <a:lumMod val="75000"/>
                  </a:schemeClr>
                </a:solidFill>
                <a:latin typeface="Arial" panose="020B0604020202020204" pitchFamily="34" charset="0"/>
              </a:rPr>
              <a:t>Instituto Nacional contra Acidentes de Trabalho </a:t>
            </a:r>
          </a:p>
          <a:p>
            <a:pPr eaLnBrk="1" hangingPunct="1">
              <a:defRPr/>
            </a:pPr>
            <a:endParaRPr lang="pt-BR" dirty="0">
              <a:solidFill>
                <a:schemeClr val="tx2">
                  <a:lumMod val="75000"/>
                </a:schemeClr>
              </a:solidFill>
              <a:latin typeface="+mj-lt"/>
              <a:cs typeface="+mn-cs"/>
            </a:endParaRPr>
          </a:p>
        </p:txBody>
      </p:sp>
      <p:pic>
        <p:nvPicPr>
          <p:cNvPr id="23"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3528" y="1656115"/>
            <a:ext cx="2499047" cy="2144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3131840" y="1859340"/>
            <a:ext cx="5670054" cy="2585323"/>
          </a:xfrm>
          <a:prstGeom prst="rect">
            <a:avLst/>
          </a:prstGeom>
        </p:spPr>
        <p:txBody>
          <a:bodyPr wrap="square">
            <a:spAutoFit/>
          </a:bodyPr>
          <a:lstStyle/>
          <a:p>
            <a:r>
              <a:rPr lang="it-IT" dirty="0">
                <a:solidFill>
                  <a:schemeClr val="tx2">
                    <a:lumMod val="75000"/>
                  </a:schemeClr>
                </a:solidFill>
                <a:latin typeface="+mn-lt"/>
              </a:rPr>
              <a:t>População Europeia – Ue-28: 508 milhões</a:t>
            </a:r>
          </a:p>
          <a:p>
            <a:endParaRPr lang="pt-BR" dirty="0">
              <a:solidFill>
                <a:schemeClr val="tx2">
                  <a:lumMod val="75000"/>
                </a:schemeClr>
              </a:solidFill>
              <a:latin typeface="+mn-lt"/>
            </a:endParaRPr>
          </a:p>
          <a:p>
            <a:endParaRPr lang="pt-BR" dirty="0">
              <a:solidFill>
                <a:schemeClr val="tx2">
                  <a:lumMod val="75000"/>
                </a:schemeClr>
              </a:solidFill>
              <a:latin typeface="+mn-lt"/>
            </a:endParaRPr>
          </a:p>
          <a:p>
            <a:r>
              <a:rPr lang="it-IT" dirty="0">
                <a:solidFill>
                  <a:schemeClr val="tx2">
                    <a:lumMod val="75000"/>
                  </a:schemeClr>
                </a:solidFill>
                <a:latin typeface="+mn-lt"/>
              </a:rPr>
              <a:t>População Italiana:      Total      61 milhões</a:t>
            </a:r>
          </a:p>
          <a:p>
            <a:endParaRPr lang="pt-BR" dirty="0">
              <a:solidFill>
                <a:schemeClr val="tx2">
                  <a:lumMod val="75000"/>
                </a:schemeClr>
              </a:solidFill>
              <a:latin typeface="+mn-lt"/>
            </a:endParaRPr>
          </a:p>
          <a:p>
            <a:r>
              <a:rPr lang="it-IT" dirty="0">
                <a:solidFill>
                  <a:schemeClr val="tx2">
                    <a:lumMod val="75000"/>
                  </a:schemeClr>
                </a:solidFill>
                <a:latin typeface="+mn-lt"/>
              </a:rPr>
              <a:t>                                   Estrangeira 5 milhões (8,2%)</a:t>
            </a:r>
          </a:p>
          <a:p>
            <a:r>
              <a:rPr lang="it-IT" dirty="0">
                <a:solidFill>
                  <a:schemeClr val="tx2">
                    <a:lumMod val="75000"/>
                  </a:schemeClr>
                </a:solidFill>
                <a:latin typeface="+mn-lt"/>
              </a:rPr>
              <a:t>                                   - Extra Ue    3,9 mil.</a:t>
            </a:r>
          </a:p>
          <a:p>
            <a:endParaRPr lang="pt-BR" dirty="0">
              <a:solidFill>
                <a:schemeClr val="tx2">
                  <a:lumMod val="75000"/>
                </a:schemeClr>
              </a:solidFill>
              <a:latin typeface="+mn-lt"/>
            </a:endParaRPr>
          </a:p>
          <a:p>
            <a:r>
              <a:rPr dirty="0" smtClean="0"/>
              <a:t>                                   </a:t>
            </a:r>
            <a:r>
              <a:rPr lang="it-IT" dirty="0">
                <a:solidFill>
                  <a:schemeClr val="tx2">
                    <a:lumMod val="75000"/>
                  </a:schemeClr>
                </a:solidFill>
                <a:latin typeface="+mn-lt"/>
              </a:rPr>
              <a:t>- Brasil     42.500 (75% mulheres)</a:t>
            </a:r>
          </a:p>
        </p:txBody>
      </p:sp>
      <p:sp>
        <p:nvSpPr>
          <p:cNvPr id="3" name="Rettangolo 2"/>
          <p:cNvSpPr/>
          <p:nvPr/>
        </p:nvSpPr>
        <p:spPr>
          <a:xfrm rot="10800000" flipV="1">
            <a:off x="611188" y="4492569"/>
            <a:ext cx="4968924" cy="1754326"/>
          </a:xfrm>
          <a:prstGeom prst="rect">
            <a:avLst/>
          </a:prstGeom>
        </p:spPr>
        <p:txBody>
          <a:bodyPr wrap="square">
            <a:spAutoFit/>
          </a:bodyPr>
          <a:lstStyle/>
          <a:p>
            <a:r>
              <a:rPr lang="it-IT" dirty="0">
                <a:solidFill>
                  <a:schemeClr val="tx2">
                    <a:lumMod val="75000"/>
                  </a:schemeClr>
                </a:solidFill>
                <a:latin typeface="+mn-lt"/>
              </a:rPr>
              <a:t>Ocupados   Ue-28:                    218 milhões</a:t>
            </a:r>
          </a:p>
          <a:p>
            <a:endParaRPr lang="pt-BR" dirty="0">
              <a:solidFill>
                <a:schemeClr val="tx2">
                  <a:lumMod val="75000"/>
                </a:schemeClr>
              </a:solidFill>
              <a:latin typeface="+mn-lt"/>
            </a:endParaRPr>
          </a:p>
          <a:p>
            <a:endParaRPr lang="pt-BR" dirty="0">
              <a:solidFill>
                <a:schemeClr val="tx2">
                  <a:lumMod val="75000"/>
                </a:schemeClr>
              </a:solidFill>
              <a:latin typeface="+mn-lt"/>
            </a:endParaRPr>
          </a:p>
          <a:p>
            <a:r>
              <a:rPr lang="it-IT" dirty="0">
                <a:solidFill>
                  <a:schemeClr val="tx2">
                    <a:lumMod val="75000"/>
                  </a:schemeClr>
                </a:solidFill>
                <a:latin typeface="+mn-lt"/>
              </a:rPr>
              <a:t>Ocupados na Itália:          Total      22,3 milhões</a:t>
            </a:r>
          </a:p>
          <a:p>
            <a:endParaRPr lang="pt-BR" dirty="0">
              <a:solidFill>
                <a:schemeClr val="tx2">
                  <a:lumMod val="75000"/>
                </a:schemeClr>
              </a:solidFill>
              <a:latin typeface="+mn-lt"/>
            </a:endParaRPr>
          </a:p>
          <a:p>
            <a:r>
              <a:rPr lang="it-IT" dirty="0">
                <a:solidFill>
                  <a:schemeClr val="tx2">
                    <a:lumMod val="75000"/>
                  </a:schemeClr>
                </a:solidFill>
                <a:latin typeface="+mn-lt"/>
              </a:rPr>
              <a:t>                                  Estrangeiros      2,3 milhões</a:t>
            </a:r>
          </a:p>
        </p:txBody>
      </p:sp>
      <p:sp>
        <p:nvSpPr>
          <p:cNvPr id="4" name="Rettangolo 3"/>
          <p:cNvSpPr/>
          <p:nvPr/>
        </p:nvSpPr>
        <p:spPr>
          <a:xfrm rot="10800000" flipV="1">
            <a:off x="251520" y="6231570"/>
            <a:ext cx="3004974" cy="307777"/>
          </a:xfrm>
          <a:prstGeom prst="rect">
            <a:avLst/>
          </a:prstGeom>
        </p:spPr>
        <p:txBody>
          <a:bodyPr wrap="square">
            <a:spAutoFit/>
          </a:bodyPr>
          <a:lstStyle/>
          <a:p>
            <a:r>
              <a:rPr lang="it-IT" sz="1400" i="1" dirty="0">
                <a:solidFill>
                  <a:schemeClr val="tx2">
                    <a:lumMod val="75000"/>
                  </a:schemeClr>
                </a:solidFill>
                <a:latin typeface="+mn-lt"/>
              </a:rPr>
              <a:t>Fonte: Eurostat</a:t>
            </a:r>
            <a:r>
              <a:rPr dirty="0" smtClean="0"/>
              <a:t> </a:t>
            </a:r>
            <a:r>
              <a:rPr lang="it-IT" sz="1400" i="1" dirty="0">
                <a:solidFill>
                  <a:schemeClr val="tx2">
                    <a:lumMod val="75000"/>
                  </a:schemeClr>
                </a:solidFill>
                <a:latin typeface="+mn-lt"/>
              </a:rPr>
              <a:t>- Istat -2014</a:t>
            </a:r>
          </a:p>
        </p:txBody>
      </p:sp>
    </p:spTree>
    <p:extLst>
      <p:ext uri="{BB962C8B-B14F-4D97-AF65-F5344CB8AC3E}">
        <p14:creationId xmlns:p14="http://schemas.microsoft.com/office/powerpoint/2010/main" val="38438313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044E94E-D534-4E1A-B5BD-F6D9D7F4E527}" type="slidenum">
              <a:rPr lang="it-IT" altLang="it-IT" sz="1400" smtClean="0"/>
              <a:pPr>
                <a:spcBef>
                  <a:spcPct val="0"/>
                </a:spcBef>
                <a:buFontTx/>
                <a:buNone/>
              </a:pPr>
              <a:t>32</a:t>
            </a:fld>
            <a:endParaRPr lang="pt-BR" altLang="it-IT" sz="1400" smtClean="0"/>
          </a:p>
        </p:txBody>
      </p:sp>
      <p:grpSp>
        <p:nvGrpSpPr>
          <p:cNvPr id="7171" name="Group 4"/>
          <p:cNvGrpSpPr>
            <a:grpSpLocks/>
          </p:cNvGrpSpPr>
          <p:nvPr/>
        </p:nvGrpSpPr>
        <p:grpSpPr bwMode="auto">
          <a:xfrm>
            <a:off x="0" y="0"/>
            <a:ext cx="9144000" cy="2144713"/>
            <a:chOff x="0" y="0"/>
            <a:chExt cx="5760" cy="1351"/>
          </a:xfrm>
        </p:grpSpPr>
        <p:grpSp>
          <p:nvGrpSpPr>
            <p:cNvPr id="7183" name="Group 5"/>
            <p:cNvGrpSpPr>
              <a:grpSpLocks/>
            </p:cNvGrpSpPr>
            <p:nvPr/>
          </p:nvGrpSpPr>
          <p:grpSpPr bwMode="auto">
            <a:xfrm>
              <a:off x="0" y="0"/>
              <a:ext cx="5340" cy="1351"/>
              <a:chOff x="0" y="0"/>
              <a:chExt cx="5340" cy="1351"/>
            </a:xfrm>
          </p:grpSpPr>
          <p:graphicFrame>
            <p:nvGraphicFramePr>
              <p:cNvPr id="718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18020" name="Fotografia di Photo Editor" r:id="rId4" imgW="5238095" imgH="2438095" progId="">
                      <p:embed/>
                    </p:oleObj>
                  </mc:Choice>
                  <mc:Fallback>
                    <p:oleObj name="Fotografia di Photo Editor" r:id="rId4" imgW="5238095" imgH="2438095" progId="">
                      <p:embed/>
                      <p:pic>
                        <p:nvPicPr>
                          <p:cNvPr id="0" name="Picture 2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18021" name="Fotografia di Photo Editor" r:id="rId6" imgW="1028844" imgH="2438095" progId="">
                      <p:embed/>
                    </p:oleObj>
                  </mc:Choice>
                  <mc:Fallback>
                    <p:oleObj name="Fotografia di Photo Editor" r:id="rId6" imgW="1028844" imgH="2438095" progId="">
                      <p:embed/>
                      <p:pic>
                        <p:nvPicPr>
                          <p:cNvPr id="0" name="Picture 2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18022" name="Fotografia di Photo Editor" r:id="rId8" imgW="1028844" imgH="2438095" progId="">
                      <p:embed/>
                    </p:oleObj>
                  </mc:Choice>
                  <mc:Fallback>
                    <p:oleObj name="Fotografia di Photo Editor" r:id="rId8" imgW="1028844" imgH="2438095" progId="">
                      <p:embed/>
                      <p:pic>
                        <p:nvPicPr>
                          <p:cNvPr id="0" name="Picture 2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18023" name="Fotografia di Photo Editor" r:id="rId9" imgW="1028844" imgH="2438095" progId="">
                      <p:embed/>
                    </p:oleObj>
                  </mc:Choice>
                  <mc:Fallback>
                    <p:oleObj name="Fotografia di Photo Editor" r:id="rId9" imgW="1028844" imgH="2438095" progId="">
                      <p:embed/>
                      <p:pic>
                        <p:nvPicPr>
                          <p:cNvPr id="0" name="Picture 2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18024" name="Fotografia di Photo Editor" r:id="rId10" imgW="1028844" imgH="2438095" progId="">
                      <p:embed/>
                    </p:oleObj>
                  </mc:Choice>
                  <mc:Fallback>
                    <p:oleObj name="Fotografia di Photo Editor" r:id="rId10" imgW="1028844" imgH="2438095" progId="">
                      <p:embed/>
                      <p:pic>
                        <p:nvPicPr>
                          <p:cNvPr id="0" name="Picture 2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18025" name="Fotografia di Photo Editor" r:id="rId11" imgW="1028844" imgH="2438095" progId="">
                      <p:embed/>
                    </p:oleObj>
                  </mc:Choice>
                  <mc:Fallback>
                    <p:oleObj name="Fotografia di Photo Editor" r:id="rId11" imgW="1028844" imgH="2438095" progId="">
                      <p:embed/>
                      <p:pic>
                        <p:nvPicPr>
                          <p:cNvPr id="0" name="Picture 2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718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18026" name="Fotografia di Photo Editor" r:id="rId12" imgW="1028844" imgH="2438095" progId="">
                    <p:embed/>
                  </p:oleObj>
                </mc:Choice>
                <mc:Fallback>
                  <p:oleObj name="Fotografia di Photo Editor" r:id="rId12" imgW="1028844" imgH="2438095" progId="">
                    <p:embed/>
                    <p:pic>
                      <p:nvPicPr>
                        <p:cNvPr id="0" name="Picture 2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611188" y="2780928"/>
            <a:ext cx="7659687" cy="3240360"/>
          </a:xfrm>
        </p:spPr>
        <p:txBody>
          <a:bodyPr/>
          <a:lstStyle/>
          <a:p>
            <a:pPr eaLnBrk="1" hangingPunct="1">
              <a:defRPr/>
            </a:pPr>
            <a:r>
              <a:t/>
            </a:r>
            <a:br/>
            <a:r>
              <a:t/>
            </a:r>
            <a:br/>
            <a:r>
              <a:t/>
            </a:r>
            <a:br/>
            <a:r>
              <a:t/>
            </a:r>
            <a:br/>
            <a:r>
              <a:t/>
            </a:r>
            <a:br/>
            <a:r>
              <a:t/>
            </a:r>
            <a:br/>
            <a:r>
              <a:t/>
            </a:r>
            <a:br/>
            <a:r>
              <a:t/>
            </a:r>
            <a:br/>
            <a:r>
              <a:t/>
            </a:r>
            <a:br/>
            <a:r>
              <a:t/>
            </a:r>
            <a:br/>
            <a:r>
              <a:t/>
            </a:r>
            <a:br/>
            <a:r>
              <a:t/>
            </a:r>
            <a:br/>
            <a:r>
              <a:t/>
            </a:r>
            <a:br/>
            <a:r>
              <a:t/>
            </a:r>
            <a:br/>
            <a:r>
              <a:t/>
            </a:r>
            <a:br/>
            <a:r>
              <a:t/>
            </a:r>
            <a:br/>
            <a:r>
              <a:t/>
            </a:r>
            <a:br/>
            <a:r>
              <a:t/>
            </a:r>
            <a:br/>
            <a:r>
              <a:rPr dirty="0" smtClean="0"/>
              <a:t>    </a:t>
            </a:r>
            <a:r>
              <a:t/>
            </a:r>
            <a:br/>
            <a:r>
              <a:t/>
            </a:r>
            <a:br/>
            <a:r>
              <a:t/>
            </a:r>
            <a:br/>
            <a:r>
              <a:t/>
            </a:r>
            <a:br/>
            <a:r>
              <a:t/>
            </a:r>
            <a:br/>
            <a:r>
              <a:t/>
            </a:r>
            <a:br/>
            <a:r>
              <a:t/>
            </a:r>
            <a:br/>
            <a:r>
              <a:t/>
            </a:r>
            <a:br/>
            <a:r>
              <a:t/>
            </a:r>
            <a:br/>
            <a:endParaRPr lang="pt-BR" sz="2200" dirty="0" smtClean="0">
              <a:solidFill>
                <a:schemeClr val="tx2">
                  <a:lumMod val="75000"/>
                </a:schemeClr>
              </a:solidFill>
            </a:endParaRPr>
          </a:p>
        </p:txBody>
      </p:sp>
      <p:grpSp>
        <p:nvGrpSpPr>
          <p:cNvPr id="7173" name="Group 13"/>
          <p:cNvGrpSpPr>
            <a:grpSpLocks/>
          </p:cNvGrpSpPr>
          <p:nvPr/>
        </p:nvGrpSpPr>
        <p:grpSpPr bwMode="auto">
          <a:xfrm>
            <a:off x="611188" y="476250"/>
            <a:ext cx="8532812" cy="1800225"/>
            <a:chOff x="385" y="300"/>
            <a:chExt cx="5375" cy="1134"/>
          </a:xfrm>
        </p:grpSpPr>
        <p:grpSp>
          <p:nvGrpSpPr>
            <p:cNvPr id="7175" name="Group 14"/>
            <p:cNvGrpSpPr>
              <a:grpSpLocks/>
            </p:cNvGrpSpPr>
            <p:nvPr/>
          </p:nvGrpSpPr>
          <p:grpSpPr bwMode="auto">
            <a:xfrm>
              <a:off x="385" y="300"/>
              <a:ext cx="5375" cy="363"/>
              <a:chOff x="385" y="300"/>
              <a:chExt cx="5375" cy="363"/>
            </a:xfrm>
          </p:grpSpPr>
          <p:grpSp>
            <p:nvGrpSpPr>
              <p:cNvPr id="7178" name="Group 15"/>
              <p:cNvGrpSpPr>
                <a:grpSpLocks/>
              </p:cNvGrpSpPr>
              <p:nvPr/>
            </p:nvGrpSpPr>
            <p:grpSpPr bwMode="auto">
              <a:xfrm>
                <a:off x="4490" y="300"/>
                <a:ext cx="1270" cy="292"/>
                <a:chOff x="4490" y="300"/>
                <a:chExt cx="1270" cy="292"/>
              </a:xfrm>
            </p:grpSpPr>
            <p:pic>
              <p:nvPicPr>
                <p:cNvPr id="718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717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8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717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7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467545" y="260648"/>
            <a:ext cx="6660330" cy="1415772"/>
          </a:xfrm>
          <a:prstGeom prst="rect">
            <a:avLst/>
          </a:prstGeom>
        </p:spPr>
        <p:txBody>
          <a:bodyPr wrap="square">
            <a:spAutoFit/>
          </a:bodyPr>
          <a:lstStyle/>
          <a:p>
            <a:pPr marL="0" lvl="1" eaLnBrk="1" hangingPunct="1">
              <a:defRPr/>
            </a:pPr>
            <a:endParaRPr lang="pt-BR" sz="2000" dirty="0" smtClean="0">
              <a:solidFill>
                <a:schemeClr val="tx2">
                  <a:lumMod val="75000"/>
                </a:schemeClr>
              </a:solidFill>
              <a:latin typeface="Arial" panose="020B0604020202020204" pitchFamily="34" charset="0"/>
              <a:cs typeface="Arial" panose="020B0604020202020204" pitchFamily="34" charset="0"/>
            </a:endParaRPr>
          </a:p>
          <a:p>
            <a:pPr marL="0" lvl="1" eaLnBrk="1" hangingPunct="1">
              <a:defRPr/>
            </a:pPr>
            <a:r>
              <a:rPr lang="it-IT" sz="2800" b="1" dirty="0" smtClean="0">
                <a:solidFill>
                  <a:schemeClr val="tx2">
                    <a:lumMod val="75000"/>
                  </a:schemeClr>
                </a:solidFill>
                <a:latin typeface="+mj-lt"/>
              </a:rPr>
              <a:t>Números do seguro</a:t>
            </a:r>
          </a:p>
          <a:p>
            <a:pPr marL="0" lvl="1" eaLnBrk="1" hangingPunct="1">
              <a:defRPr/>
            </a:pPr>
            <a:r>
              <a:rPr lang="it-IT" sz="2000" dirty="0" smtClean="0">
                <a:solidFill>
                  <a:schemeClr val="tx2">
                    <a:lumMod val="75000"/>
                  </a:schemeClr>
                </a:solidFill>
                <a:latin typeface="Arial" panose="020B0604020202020204" pitchFamily="34" charset="0"/>
              </a:rPr>
              <a:t>Instituto Nacional contra Acidentes de Trabalho </a:t>
            </a:r>
          </a:p>
          <a:p>
            <a:pPr eaLnBrk="1" hangingPunct="1">
              <a:defRPr/>
            </a:pPr>
            <a:endParaRPr lang="pt-BR" dirty="0">
              <a:solidFill>
                <a:schemeClr val="tx2">
                  <a:lumMod val="75000"/>
                </a:schemeClr>
              </a:solidFill>
              <a:latin typeface="+mj-lt"/>
              <a:cs typeface="+mn-cs"/>
            </a:endParaRPr>
          </a:p>
        </p:txBody>
      </p:sp>
      <p:sp>
        <p:nvSpPr>
          <p:cNvPr id="5" name="Rettangolo 4"/>
          <p:cNvSpPr/>
          <p:nvPr/>
        </p:nvSpPr>
        <p:spPr>
          <a:xfrm>
            <a:off x="395535" y="1556792"/>
            <a:ext cx="8270627" cy="4801314"/>
          </a:xfrm>
          <a:prstGeom prst="rect">
            <a:avLst/>
          </a:prstGeom>
        </p:spPr>
        <p:txBody>
          <a:bodyPr wrap="square">
            <a:spAutoFit/>
          </a:bodyPr>
          <a:lstStyle/>
          <a:p>
            <a:pPr marL="342900" indent="-342900">
              <a:buFont typeface="Wingdings" panose="05000000000000000000" pitchFamily="2" charset="2"/>
              <a:buChar char="Ø"/>
              <a:defRPr/>
            </a:pPr>
            <a:r>
              <a:rPr lang="it-IT" sz="2400" dirty="0" smtClean="0">
                <a:solidFill>
                  <a:schemeClr val="tx2">
                    <a:lumMod val="75000"/>
                  </a:schemeClr>
                </a:solidFill>
                <a:latin typeface="+mn-lt"/>
              </a:rPr>
              <a:t>Empresas asseguradas pelo Inail: aproximadamente 3,9 milhões</a:t>
            </a:r>
          </a:p>
          <a:p>
            <a:pPr marL="342900" indent="-342900">
              <a:buFont typeface="Wingdings" panose="05000000000000000000" pitchFamily="2" charset="2"/>
              <a:buChar char="Ø"/>
              <a:defRPr/>
            </a:pPr>
            <a:endParaRPr lang="pt-BR" sz="2400" dirty="0" smtClean="0">
              <a:solidFill>
                <a:schemeClr val="tx2">
                  <a:lumMod val="75000"/>
                </a:schemeClr>
              </a:solidFill>
              <a:latin typeface="+mn-lt"/>
              <a:cs typeface="Arial" pitchFamily="34" charset="0"/>
            </a:endParaRPr>
          </a:p>
          <a:p>
            <a:pPr marL="342900" indent="-342900">
              <a:buFont typeface="Wingdings" panose="05000000000000000000" pitchFamily="2" charset="2"/>
              <a:buChar char="Ø"/>
              <a:defRPr/>
            </a:pPr>
            <a:r>
              <a:rPr lang="it-IT" sz="2400" dirty="0" smtClean="0">
                <a:solidFill>
                  <a:schemeClr val="tx2">
                    <a:lumMod val="75000"/>
                  </a:schemeClr>
                </a:solidFill>
                <a:latin typeface="+mn-lt"/>
              </a:rPr>
              <a:t>Trabalhadores assegurados pelo Inail: aproximadamente 19 milhões</a:t>
            </a:r>
          </a:p>
          <a:p>
            <a:pPr marL="342900" indent="-342900">
              <a:buFont typeface="Wingdings" panose="05000000000000000000" pitchFamily="2" charset="2"/>
              <a:buChar char="Ø"/>
              <a:defRPr/>
            </a:pPr>
            <a:endParaRPr lang="pt-BR" sz="2400" dirty="0" smtClean="0">
              <a:solidFill>
                <a:schemeClr val="tx2">
                  <a:lumMod val="75000"/>
                </a:schemeClr>
              </a:solidFill>
              <a:latin typeface="+mn-lt"/>
              <a:cs typeface="Arial" pitchFamily="34" charset="0"/>
            </a:endParaRPr>
          </a:p>
          <a:p>
            <a:pPr marL="342900" indent="-342900">
              <a:buFont typeface="Wingdings" panose="05000000000000000000" pitchFamily="2" charset="2"/>
              <a:buChar char="Ø"/>
              <a:defRPr/>
            </a:pPr>
            <a:r>
              <a:rPr lang="it-IT" sz="2400" dirty="0" smtClean="0">
                <a:solidFill>
                  <a:schemeClr val="tx2">
                    <a:lumMod val="75000"/>
                  </a:schemeClr>
                </a:solidFill>
                <a:latin typeface="+mn-lt"/>
              </a:rPr>
              <a:t>Compensações em vigor em 31/12/2014: 780.006</a:t>
            </a:r>
          </a:p>
          <a:p>
            <a:pPr>
              <a:defRPr/>
            </a:pPr>
            <a:r>
              <a:rPr lang="it-IT" sz="2400" dirty="0" smtClean="0">
                <a:solidFill>
                  <a:schemeClr val="tx2">
                    <a:lumMod val="75000"/>
                  </a:schemeClr>
                </a:solidFill>
                <a:latin typeface="+mn-lt"/>
              </a:rPr>
              <a:t>    daqueles com deficiência permanente 664.148 </a:t>
            </a:r>
          </a:p>
          <a:p>
            <a:pPr>
              <a:defRPr/>
            </a:pPr>
            <a:r>
              <a:rPr lang="it-IT" sz="2400" dirty="0" smtClean="0">
                <a:solidFill>
                  <a:schemeClr val="tx2">
                    <a:lumMod val="75000"/>
                  </a:schemeClr>
                </a:solidFill>
                <a:latin typeface="+mn-lt"/>
              </a:rPr>
              <a:t>    a supérstite  115.858.</a:t>
            </a:r>
          </a:p>
          <a:p>
            <a:pPr>
              <a:defRPr/>
            </a:pPr>
            <a:endParaRPr lang="pt-BR" sz="2400" dirty="0">
              <a:solidFill>
                <a:schemeClr val="tx2">
                  <a:lumMod val="75000"/>
                </a:schemeClr>
              </a:solidFill>
              <a:latin typeface="+mn-lt"/>
              <a:cs typeface="Arial" pitchFamily="34" charset="0"/>
            </a:endParaRPr>
          </a:p>
          <a:p>
            <a:pPr marL="342900" indent="-342900">
              <a:buFont typeface="Wingdings" panose="05000000000000000000" pitchFamily="2" charset="2"/>
              <a:buChar char="Ø"/>
              <a:defRPr/>
            </a:pPr>
            <a:r>
              <a:rPr lang="it-IT" sz="2400" dirty="0" smtClean="0">
                <a:solidFill>
                  <a:schemeClr val="tx2">
                    <a:lumMod val="75000"/>
                  </a:schemeClr>
                </a:solidFill>
                <a:latin typeface="+mn-lt"/>
              </a:rPr>
              <a:t>Acidentes denunciados em 2014: 663.149 (- 4,6% em relação a 2013; - 24% em relação a 2010)</a:t>
            </a:r>
          </a:p>
          <a:p>
            <a:pPr>
              <a:defRPr/>
            </a:pPr>
            <a:r>
              <a:rPr lang="it-IT" sz="2400" dirty="0" smtClean="0">
                <a:solidFill>
                  <a:schemeClr val="tx2">
                    <a:lumMod val="75000"/>
                  </a:schemeClr>
                </a:solidFill>
                <a:latin typeface="+mn-lt"/>
              </a:rPr>
              <a:t>    Acidentes mortais denunciados: 1.107 (aproximadamente - 9% em relação a</a:t>
            </a:r>
          </a:p>
          <a:p>
            <a:pPr>
              <a:defRPr/>
            </a:pPr>
            <a:r>
              <a:rPr dirty="0" smtClean="0"/>
              <a:t>    </a:t>
            </a:r>
            <a:r>
              <a:rPr lang="it-IT" sz="2400" dirty="0" smtClean="0">
                <a:solidFill>
                  <a:schemeClr val="tx2">
                    <a:lumMod val="75000"/>
                  </a:schemeClr>
                </a:solidFill>
                <a:latin typeface="+mn-lt"/>
              </a:rPr>
              <a:t>2013; - 26% em relação a 2010)</a:t>
            </a:r>
          </a:p>
          <a:p>
            <a:pPr>
              <a:defRPr/>
            </a:pPr>
            <a:endParaRPr lang="pt-BR" dirty="0">
              <a:solidFill>
                <a:schemeClr val="tx2">
                  <a:lumMod val="75000"/>
                </a:schemeClr>
              </a:solidFill>
              <a:latin typeface="+mn-lt"/>
              <a:cs typeface="Arial" pitchFamily="34" charset="0"/>
            </a:endParaRPr>
          </a:p>
        </p:txBody>
      </p:sp>
    </p:spTree>
    <p:extLst>
      <p:ext uri="{BB962C8B-B14F-4D97-AF65-F5344CB8AC3E}">
        <p14:creationId xmlns:p14="http://schemas.microsoft.com/office/powerpoint/2010/main" val="7961694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044E94E-D534-4E1A-B5BD-F6D9D7F4E527}" type="slidenum">
              <a:rPr lang="it-IT" altLang="it-IT" sz="1400" smtClean="0"/>
              <a:pPr>
                <a:spcBef>
                  <a:spcPct val="0"/>
                </a:spcBef>
                <a:buFontTx/>
                <a:buNone/>
              </a:pPr>
              <a:t>33</a:t>
            </a:fld>
            <a:endParaRPr lang="pt-BR" altLang="it-IT" sz="1400" smtClean="0"/>
          </a:p>
        </p:txBody>
      </p:sp>
      <p:grpSp>
        <p:nvGrpSpPr>
          <p:cNvPr id="7171" name="Group 4"/>
          <p:cNvGrpSpPr>
            <a:grpSpLocks/>
          </p:cNvGrpSpPr>
          <p:nvPr/>
        </p:nvGrpSpPr>
        <p:grpSpPr bwMode="auto">
          <a:xfrm>
            <a:off x="0" y="0"/>
            <a:ext cx="9144000" cy="2144713"/>
            <a:chOff x="0" y="0"/>
            <a:chExt cx="5760" cy="1351"/>
          </a:xfrm>
        </p:grpSpPr>
        <p:grpSp>
          <p:nvGrpSpPr>
            <p:cNvPr id="7183" name="Group 5"/>
            <p:cNvGrpSpPr>
              <a:grpSpLocks/>
            </p:cNvGrpSpPr>
            <p:nvPr/>
          </p:nvGrpSpPr>
          <p:grpSpPr bwMode="auto">
            <a:xfrm>
              <a:off x="0" y="0"/>
              <a:ext cx="5340" cy="1351"/>
              <a:chOff x="0" y="0"/>
              <a:chExt cx="5340" cy="1351"/>
            </a:xfrm>
          </p:grpSpPr>
          <p:graphicFrame>
            <p:nvGraphicFramePr>
              <p:cNvPr id="718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19025" name="Fotografia di Photo Editor" r:id="rId4" imgW="5238095" imgH="2438095" progId="">
                      <p:embed/>
                    </p:oleObj>
                  </mc:Choice>
                  <mc:Fallback>
                    <p:oleObj name="Fotografia di Photo Editor" r:id="rId4" imgW="5238095" imgH="2438095" progId="">
                      <p:embed/>
                      <p:pic>
                        <p:nvPicPr>
                          <p:cNvPr id="0" name="Picture 2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19026" name="Fotografia di Photo Editor" r:id="rId6" imgW="1028844" imgH="2438095" progId="">
                      <p:embed/>
                    </p:oleObj>
                  </mc:Choice>
                  <mc:Fallback>
                    <p:oleObj name="Fotografia di Photo Editor" r:id="rId6" imgW="1028844" imgH="2438095" progId="">
                      <p:embed/>
                      <p:pic>
                        <p:nvPicPr>
                          <p:cNvPr id="0" name="Picture 2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19027" name="Fotografia di Photo Editor" r:id="rId8" imgW="1028844" imgH="2438095" progId="">
                      <p:embed/>
                    </p:oleObj>
                  </mc:Choice>
                  <mc:Fallback>
                    <p:oleObj name="Fotografia di Photo Editor" r:id="rId8" imgW="1028844" imgH="2438095" progId="">
                      <p:embed/>
                      <p:pic>
                        <p:nvPicPr>
                          <p:cNvPr id="0" name="Picture 2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19028" name="Fotografia di Photo Editor" r:id="rId9" imgW="1028844" imgH="2438095" progId="">
                      <p:embed/>
                    </p:oleObj>
                  </mc:Choice>
                  <mc:Fallback>
                    <p:oleObj name="Fotografia di Photo Editor" r:id="rId9" imgW="1028844" imgH="2438095" progId="">
                      <p:embed/>
                      <p:pic>
                        <p:nvPicPr>
                          <p:cNvPr id="0" name="Picture 2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19029" name="Fotografia di Photo Editor" r:id="rId10" imgW="1028844" imgH="2438095" progId="">
                      <p:embed/>
                    </p:oleObj>
                  </mc:Choice>
                  <mc:Fallback>
                    <p:oleObj name="Fotografia di Photo Editor" r:id="rId10" imgW="1028844" imgH="2438095" progId="">
                      <p:embed/>
                      <p:pic>
                        <p:nvPicPr>
                          <p:cNvPr id="0" name="Picture 2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19030" name="Fotografia di Photo Editor" r:id="rId11" imgW="1028844" imgH="2438095" progId="">
                      <p:embed/>
                    </p:oleObj>
                  </mc:Choice>
                  <mc:Fallback>
                    <p:oleObj name="Fotografia di Photo Editor" r:id="rId11" imgW="1028844" imgH="2438095" progId="">
                      <p:embed/>
                      <p:pic>
                        <p:nvPicPr>
                          <p:cNvPr id="0" name="Picture 2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718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19031" name="Fotografia di Photo Editor" r:id="rId12" imgW="1028844" imgH="2438095" progId="">
                    <p:embed/>
                  </p:oleObj>
                </mc:Choice>
                <mc:Fallback>
                  <p:oleObj name="Fotografia di Photo Editor" r:id="rId12" imgW="1028844" imgH="2438095" progId="">
                    <p:embed/>
                    <p:pic>
                      <p:nvPicPr>
                        <p:cNvPr id="0" name="Picture 2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611188" y="2780928"/>
            <a:ext cx="7659687" cy="3240360"/>
          </a:xfrm>
        </p:spPr>
        <p:txBody>
          <a:bodyPr/>
          <a:lstStyle/>
          <a:p>
            <a:pPr eaLnBrk="1" hangingPunct="1">
              <a:defRPr/>
            </a:pPr>
            <a:r>
              <a:t/>
            </a:r>
            <a:br/>
            <a:r>
              <a:t/>
            </a:r>
            <a:br/>
            <a:r>
              <a:t/>
            </a:r>
            <a:br/>
            <a:r>
              <a:t/>
            </a:r>
            <a:br/>
            <a:r>
              <a:t/>
            </a:r>
            <a:br/>
            <a:r>
              <a:t/>
            </a:r>
            <a:br/>
            <a:r>
              <a:t/>
            </a:r>
            <a:br/>
            <a:r>
              <a:t/>
            </a:r>
            <a:br/>
            <a:r>
              <a:t/>
            </a:r>
            <a:br/>
            <a:r>
              <a:t/>
            </a:r>
            <a:br/>
            <a:r>
              <a:t/>
            </a:r>
            <a:br/>
            <a:r>
              <a:t/>
            </a:r>
            <a:br/>
            <a:r>
              <a:t/>
            </a:r>
            <a:br/>
            <a:r>
              <a:t/>
            </a:r>
            <a:br/>
            <a:r>
              <a:t/>
            </a:r>
            <a:br/>
            <a:r>
              <a:t/>
            </a:r>
            <a:br/>
            <a:r>
              <a:t/>
            </a:r>
            <a:br/>
            <a:r>
              <a:t/>
            </a:r>
            <a:br/>
            <a:r>
              <a:rPr dirty="0" smtClean="0"/>
              <a:t>    </a:t>
            </a:r>
            <a:r>
              <a:t/>
            </a:r>
            <a:br/>
            <a:r>
              <a:t/>
            </a:r>
            <a:br/>
            <a:r>
              <a:t/>
            </a:r>
            <a:br/>
            <a:r>
              <a:t/>
            </a:r>
            <a:br/>
            <a:r>
              <a:t/>
            </a:r>
            <a:br/>
            <a:r>
              <a:t/>
            </a:r>
            <a:br/>
            <a:r>
              <a:t/>
            </a:r>
            <a:br/>
            <a:r>
              <a:t/>
            </a:r>
            <a:br/>
            <a:r>
              <a:t/>
            </a:r>
            <a:br/>
            <a:endParaRPr lang="pt-BR" sz="2200" dirty="0" smtClean="0">
              <a:solidFill>
                <a:schemeClr val="tx2">
                  <a:lumMod val="75000"/>
                </a:schemeClr>
              </a:solidFill>
            </a:endParaRPr>
          </a:p>
        </p:txBody>
      </p:sp>
      <p:grpSp>
        <p:nvGrpSpPr>
          <p:cNvPr id="7173" name="Group 13"/>
          <p:cNvGrpSpPr>
            <a:grpSpLocks/>
          </p:cNvGrpSpPr>
          <p:nvPr/>
        </p:nvGrpSpPr>
        <p:grpSpPr bwMode="auto">
          <a:xfrm>
            <a:off x="611188" y="476250"/>
            <a:ext cx="8532812" cy="1800225"/>
            <a:chOff x="385" y="300"/>
            <a:chExt cx="5375" cy="1134"/>
          </a:xfrm>
        </p:grpSpPr>
        <p:grpSp>
          <p:nvGrpSpPr>
            <p:cNvPr id="7175" name="Group 14"/>
            <p:cNvGrpSpPr>
              <a:grpSpLocks/>
            </p:cNvGrpSpPr>
            <p:nvPr/>
          </p:nvGrpSpPr>
          <p:grpSpPr bwMode="auto">
            <a:xfrm>
              <a:off x="385" y="300"/>
              <a:ext cx="5375" cy="363"/>
              <a:chOff x="385" y="300"/>
              <a:chExt cx="5375" cy="363"/>
            </a:xfrm>
          </p:grpSpPr>
          <p:grpSp>
            <p:nvGrpSpPr>
              <p:cNvPr id="7178" name="Group 15"/>
              <p:cNvGrpSpPr>
                <a:grpSpLocks/>
              </p:cNvGrpSpPr>
              <p:nvPr/>
            </p:nvGrpSpPr>
            <p:grpSpPr bwMode="auto">
              <a:xfrm>
                <a:off x="4490" y="300"/>
                <a:ext cx="1270" cy="292"/>
                <a:chOff x="4490" y="300"/>
                <a:chExt cx="1270" cy="292"/>
              </a:xfrm>
            </p:grpSpPr>
            <p:pic>
              <p:nvPicPr>
                <p:cNvPr id="718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717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8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717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7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467545" y="260648"/>
            <a:ext cx="6660330" cy="1415772"/>
          </a:xfrm>
          <a:prstGeom prst="rect">
            <a:avLst/>
          </a:prstGeom>
        </p:spPr>
        <p:txBody>
          <a:bodyPr wrap="square">
            <a:spAutoFit/>
          </a:bodyPr>
          <a:lstStyle/>
          <a:p>
            <a:pPr marL="0" lvl="1" eaLnBrk="1" hangingPunct="1">
              <a:defRPr/>
            </a:pPr>
            <a:endParaRPr lang="pt-BR" sz="2000" dirty="0" smtClean="0">
              <a:solidFill>
                <a:schemeClr val="tx2">
                  <a:lumMod val="75000"/>
                </a:schemeClr>
              </a:solidFill>
              <a:latin typeface="Arial" panose="020B0604020202020204" pitchFamily="34" charset="0"/>
              <a:cs typeface="Arial" panose="020B0604020202020204" pitchFamily="34" charset="0"/>
            </a:endParaRPr>
          </a:p>
          <a:p>
            <a:pPr marL="0" lvl="1" eaLnBrk="1" hangingPunct="1">
              <a:defRPr/>
            </a:pPr>
            <a:r>
              <a:rPr lang="it-IT" sz="2800" b="1" dirty="0" smtClean="0">
                <a:solidFill>
                  <a:schemeClr val="tx2">
                    <a:lumMod val="75000"/>
                  </a:schemeClr>
                </a:solidFill>
                <a:latin typeface="+mj-lt"/>
              </a:rPr>
              <a:t>Números do seguro</a:t>
            </a:r>
          </a:p>
          <a:p>
            <a:pPr marL="0" lvl="1" eaLnBrk="1" hangingPunct="1">
              <a:defRPr/>
            </a:pPr>
            <a:r>
              <a:rPr lang="it-IT" sz="2000" dirty="0" smtClean="0">
                <a:solidFill>
                  <a:schemeClr val="tx2">
                    <a:lumMod val="75000"/>
                  </a:schemeClr>
                </a:solidFill>
                <a:latin typeface="Arial" panose="020B0604020202020204" pitchFamily="34" charset="0"/>
              </a:rPr>
              <a:t>Instituto Nacional contra Acidentes de Trabalho </a:t>
            </a:r>
          </a:p>
          <a:p>
            <a:pPr eaLnBrk="1" hangingPunct="1">
              <a:defRPr/>
            </a:pPr>
            <a:endParaRPr lang="pt-BR" dirty="0">
              <a:solidFill>
                <a:schemeClr val="tx2">
                  <a:lumMod val="75000"/>
                </a:schemeClr>
              </a:solidFill>
              <a:latin typeface="+mj-lt"/>
              <a:cs typeface="+mn-cs"/>
            </a:endParaRPr>
          </a:p>
        </p:txBody>
      </p:sp>
      <p:sp>
        <p:nvSpPr>
          <p:cNvPr id="5" name="Rettangolo 4"/>
          <p:cNvSpPr/>
          <p:nvPr/>
        </p:nvSpPr>
        <p:spPr>
          <a:xfrm>
            <a:off x="251520" y="2276476"/>
            <a:ext cx="7776864" cy="923330"/>
          </a:xfrm>
          <a:prstGeom prst="rect">
            <a:avLst/>
          </a:prstGeom>
        </p:spPr>
        <p:txBody>
          <a:bodyPr wrap="square">
            <a:spAutoFit/>
          </a:bodyPr>
          <a:lstStyle/>
          <a:p>
            <a:pPr>
              <a:defRPr/>
            </a:pPr>
            <a:endParaRPr lang="it-IT" dirty="0">
              <a:solidFill>
                <a:schemeClr val="tx2">
                  <a:lumMod val="75000"/>
                </a:schemeClr>
              </a:solidFill>
              <a:latin typeface="+mn-lt"/>
              <a:cs typeface="Arial" pitchFamily="34" charset="0"/>
            </a:endParaRPr>
          </a:p>
          <a:p>
            <a:pPr marL="342900" indent="-342900">
              <a:buFont typeface="Wingdings" panose="05000000000000000000" pitchFamily="2" charset="2"/>
              <a:buChar char="Ø"/>
              <a:defRPr/>
            </a:pPr>
            <a:endParaRPr lang="it-IT" dirty="0">
              <a:solidFill>
                <a:schemeClr val="tx2">
                  <a:lumMod val="75000"/>
                </a:schemeClr>
              </a:solidFill>
              <a:latin typeface="+mn-lt"/>
              <a:cs typeface="Arial" pitchFamily="34" charset="0"/>
            </a:endParaRPr>
          </a:p>
          <a:p>
            <a:pPr marL="342900" indent="-342900">
              <a:buFont typeface="Wingdings" panose="05000000000000000000" pitchFamily="2" charset="2"/>
              <a:buChar char="Ø"/>
              <a:defRPr/>
            </a:pPr>
            <a:endParaRPr lang="it-IT" dirty="0">
              <a:solidFill>
                <a:schemeClr val="tx2">
                  <a:lumMod val="75000"/>
                </a:schemeClr>
              </a:solidFill>
              <a:latin typeface="+mn-lt"/>
              <a:cs typeface="Arial" pitchFamily="34" charset="0"/>
            </a:endParaRPr>
          </a:p>
        </p:txBody>
      </p:sp>
      <p:pic>
        <p:nvPicPr>
          <p:cNvPr id="118786"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7545" y="1716088"/>
            <a:ext cx="8010499" cy="466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5875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044E94E-D534-4E1A-B5BD-F6D9D7F4E527}" type="slidenum">
              <a:rPr lang="it-IT" altLang="it-IT" sz="1400" smtClean="0"/>
              <a:pPr>
                <a:spcBef>
                  <a:spcPct val="0"/>
                </a:spcBef>
                <a:buFontTx/>
                <a:buNone/>
              </a:pPr>
              <a:t>34</a:t>
            </a:fld>
            <a:endParaRPr lang="pt-BR" altLang="it-IT" sz="1400" smtClean="0"/>
          </a:p>
        </p:txBody>
      </p:sp>
      <p:grpSp>
        <p:nvGrpSpPr>
          <p:cNvPr id="7171" name="Group 4"/>
          <p:cNvGrpSpPr>
            <a:grpSpLocks/>
          </p:cNvGrpSpPr>
          <p:nvPr/>
        </p:nvGrpSpPr>
        <p:grpSpPr bwMode="auto">
          <a:xfrm>
            <a:off x="0" y="0"/>
            <a:ext cx="9144000" cy="2144713"/>
            <a:chOff x="0" y="0"/>
            <a:chExt cx="5760" cy="1351"/>
          </a:xfrm>
        </p:grpSpPr>
        <p:grpSp>
          <p:nvGrpSpPr>
            <p:cNvPr id="7183" name="Group 5"/>
            <p:cNvGrpSpPr>
              <a:grpSpLocks/>
            </p:cNvGrpSpPr>
            <p:nvPr/>
          </p:nvGrpSpPr>
          <p:grpSpPr bwMode="auto">
            <a:xfrm>
              <a:off x="0" y="0"/>
              <a:ext cx="5340" cy="1351"/>
              <a:chOff x="0" y="0"/>
              <a:chExt cx="5340" cy="1351"/>
            </a:xfrm>
          </p:grpSpPr>
          <p:graphicFrame>
            <p:nvGraphicFramePr>
              <p:cNvPr id="718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20049" name="Fotografia di Photo Editor" r:id="rId4" imgW="5238095" imgH="2438095" progId="">
                      <p:embed/>
                    </p:oleObj>
                  </mc:Choice>
                  <mc:Fallback>
                    <p:oleObj name="Fotografia di Photo Editor" r:id="rId4" imgW="5238095" imgH="2438095" progId="">
                      <p:embed/>
                      <p:pic>
                        <p:nvPicPr>
                          <p:cNvPr id="0" name="Picture 2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20050" name="Fotografia di Photo Editor" r:id="rId6" imgW="1028844" imgH="2438095" progId="">
                      <p:embed/>
                    </p:oleObj>
                  </mc:Choice>
                  <mc:Fallback>
                    <p:oleObj name="Fotografia di Photo Editor" r:id="rId6" imgW="1028844" imgH="2438095" progId="">
                      <p:embed/>
                      <p:pic>
                        <p:nvPicPr>
                          <p:cNvPr id="0" name="Picture 2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20051" name="Fotografia di Photo Editor" r:id="rId8" imgW="1028844" imgH="2438095" progId="">
                      <p:embed/>
                    </p:oleObj>
                  </mc:Choice>
                  <mc:Fallback>
                    <p:oleObj name="Fotografia di Photo Editor" r:id="rId8" imgW="1028844" imgH="2438095" progId="">
                      <p:embed/>
                      <p:pic>
                        <p:nvPicPr>
                          <p:cNvPr id="0" name="Picture 2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20052" name="Fotografia di Photo Editor" r:id="rId9" imgW="1028844" imgH="2438095" progId="">
                      <p:embed/>
                    </p:oleObj>
                  </mc:Choice>
                  <mc:Fallback>
                    <p:oleObj name="Fotografia di Photo Editor" r:id="rId9" imgW="1028844" imgH="2438095" progId="">
                      <p:embed/>
                      <p:pic>
                        <p:nvPicPr>
                          <p:cNvPr id="0" name="Picture 2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20053" name="Fotografia di Photo Editor" r:id="rId10" imgW="1028844" imgH="2438095" progId="">
                      <p:embed/>
                    </p:oleObj>
                  </mc:Choice>
                  <mc:Fallback>
                    <p:oleObj name="Fotografia di Photo Editor" r:id="rId10" imgW="1028844" imgH="2438095" progId="">
                      <p:embed/>
                      <p:pic>
                        <p:nvPicPr>
                          <p:cNvPr id="0" name="Picture 2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20054" name="Fotografia di Photo Editor" r:id="rId11" imgW="1028844" imgH="2438095" progId="">
                      <p:embed/>
                    </p:oleObj>
                  </mc:Choice>
                  <mc:Fallback>
                    <p:oleObj name="Fotografia di Photo Editor" r:id="rId11" imgW="1028844" imgH="2438095" progId="">
                      <p:embed/>
                      <p:pic>
                        <p:nvPicPr>
                          <p:cNvPr id="0" name="Picture 2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718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20055" name="Fotografia di Photo Editor" r:id="rId12" imgW="1028844" imgH="2438095" progId="">
                    <p:embed/>
                  </p:oleObj>
                </mc:Choice>
                <mc:Fallback>
                  <p:oleObj name="Fotografia di Photo Editor" r:id="rId12" imgW="1028844" imgH="2438095" progId="">
                    <p:embed/>
                    <p:pic>
                      <p:nvPicPr>
                        <p:cNvPr id="0" name="Picture 2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611188" y="2780928"/>
            <a:ext cx="7659687" cy="3240360"/>
          </a:xfrm>
        </p:spPr>
        <p:txBody>
          <a:bodyPr/>
          <a:lstStyle/>
          <a:p>
            <a:pPr eaLnBrk="1" hangingPunct="1">
              <a:defRPr/>
            </a:pPr>
            <a:r>
              <a:t/>
            </a:r>
            <a:br/>
            <a:r>
              <a:t/>
            </a:r>
            <a:br/>
            <a:r>
              <a:t/>
            </a:r>
            <a:br/>
            <a:r>
              <a:t/>
            </a:r>
            <a:br/>
            <a:r>
              <a:t/>
            </a:r>
            <a:br/>
            <a:r>
              <a:t/>
            </a:r>
            <a:br/>
            <a:r>
              <a:t/>
            </a:r>
            <a:br/>
            <a:r>
              <a:t/>
            </a:r>
            <a:br/>
            <a:r>
              <a:t/>
            </a:r>
            <a:br/>
            <a:r>
              <a:t/>
            </a:r>
            <a:br/>
            <a:r>
              <a:t/>
            </a:r>
            <a:br/>
            <a:r>
              <a:t/>
            </a:r>
            <a:br/>
            <a:r>
              <a:t/>
            </a:r>
            <a:br/>
            <a:r>
              <a:t/>
            </a:r>
            <a:br/>
            <a:r>
              <a:t/>
            </a:r>
            <a:br/>
            <a:r>
              <a:t/>
            </a:r>
            <a:br/>
            <a:r>
              <a:t/>
            </a:r>
            <a:br/>
            <a:r>
              <a:t/>
            </a:r>
            <a:br/>
            <a:r>
              <a:rPr dirty="0" smtClean="0"/>
              <a:t>    </a:t>
            </a:r>
            <a:r>
              <a:t/>
            </a:r>
            <a:br/>
            <a:r>
              <a:t/>
            </a:r>
            <a:br/>
            <a:r>
              <a:t/>
            </a:r>
            <a:br/>
            <a:r>
              <a:t/>
            </a:r>
            <a:br/>
            <a:r>
              <a:t/>
            </a:r>
            <a:br/>
            <a:r>
              <a:t/>
            </a:r>
            <a:br/>
            <a:r>
              <a:t/>
            </a:r>
            <a:br/>
            <a:r>
              <a:t/>
            </a:r>
            <a:br/>
            <a:r>
              <a:t/>
            </a:r>
            <a:br/>
            <a:endParaRPr lang="pt-BR" sz="2200" dirty="0" smtClean="0">
              <a:solidFill>
                <a:schemeClr val="tx2">
                  <a:lumMod val="75000"/>
                </a:schemeClr>
              </a:solidFill>
            </a:endParaRPr>
          </a:p>
        </p:txBody>
      </p:sp>
      <p:grpSp>
        <p:nvGrpSpPr>
          <p:cNvPr id="7173" name="Group 13"/>
          <p:cNvGrpSpPr>
            <a:grpSpLocks/>
          </p:cNvGrpSpPr>
          <p:nvPr/>
        </p:nvGrpSpPr>
        <p:grpSpPr bwMode="auto">
          <a:xfrm>
            <a:off x="611188" y="476250"/>
            <a:ext cx="8532812" cy="1800225"/>
            <a:chOff x="385" y="300"/>
            <a:chExt cx="5375" cy="1134"/>
          </a:xfrm>
        </p:grpSpPr>
        <p:grpSp>
          <p:nvGrpSpPr>
            <p:cNvPr id="7175" name="Group 14"/>
            <p:cNvGrpSpPr>
              <a:grpSpLocks/>
            </p:cNvGrpSpPr>
            <p:nvPr/>
          </p:nvGrpSpPr>
          <p:grpSpPr bwMode="auto">
            <a:xfrm>
              <a:off x="385" y="300"/>
              <a:ext cx="5375" cy="363"/>
              <a:chOff x="385" y="300"/>
              <a:chExt cx="5375" cy="363"/>
            </a:xfrm>
          </p:grpSpPr>
          <p:grpSp>
            <p:nvGrpSpPr>
              <p:cNvPr id="7178" name="Group 15"/>
              <p:cNvGrpSpPr>
                <a:grpSpLocks/>
              </p:cNvGrpSpPr>
              <p:nvPr/>
            </p:nvGrpSpPr>
            <p:grpSpPr bwMode="auto">
              <a:xfrm>
                <a:off x="4490" y="300"/>
                <a:ext cx="1270" cy="292"/>
                <a:chOff x="4490" y="300"/>
                <a:chExt cx="1270" cy="292"/>
              </a:xfrm>
            </p:grpSpPr>
            <p:pic>
              <p:nvPicPr>
                <p:cNvPr id="718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717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8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717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7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467545" y="260648"/>
            <a:ext cx="6660330" cy="1415772"/>
          </a:xfrm>
          <a:prstGeom prst="rect">
            <a:avLst/>
          </a:prstGeom>
        </p:spPr>
        <p:txBody>
          <a:bodyPr wrap="square">
            <a:spAutoFit/>
          </a:bodyPr>
          <a:lstStyle/>
          <a:p>
            <a:pPr marL="0" lvl="1" eaLnBrk="1" hangingPunct="1">
              <a:defRPr/>
            </a:pPr>
            <a:endParaRPr lang="pt-BR" sz="2000" dirty="0" smtClean="0">
              <a:solidFill>
                <a:schemeClr val="tx2">
                  <a:lumMod val="75000"/>
                </a:schemeClr>
              </a:solidFill>
              <a:latin typeface="Arial" panose="020B0604020202020204" pitchFamily="34" charset="0"/>
              <a:cs typeface="Arial" panose="020B0604020202020204" pitchFamily="34" charset="0"/>
            </a:endParaRPr>
          </a:p>
          <a:p>
            <a:pPr marL="0" lvl="1" eaLnBrk="1" hangingPunct="1">
              <a:defRPr/>
            </a:pPr>
            <a:r>
              <a:rPr lang="it-IT" sz="2800" b="1" dirty="0" smtClean="0">
                <a:solidFill>
                  <a:schemeClr val="tx2">
                    <a:lumMod val="75000"/>
                  </a:schemeClr>
                </a:solidFill>
                <a:latin typeface="+mj-lt"/>
              </a:rPr>
              <a:t>Números do seguro</a:t>
            </a:r>
          </a:p>
          <a:p>
            <a:pPr marL="0" lvl="1" eaLnBrk="1" hangingPunct="1">
              <a:defRPr/>
            </a:pPr>
            <a:r>
              <a:rPr lang="it-IT" sz="2000" dirty="0" smtClean="0">
                <a:solidFill>
                  <a:schemeClr val="tx2">
                    <a:lumMod val="75000"/>
                  </a:schemeClr>
                </a:solidFill>
                <a:latin typeface="Arial" panose="020B0604020202020204" pitchFamily="34" charset="0"/>
              </a:rPr>
              <a:t>Instituto Nacional contra Acidentes de Trabalho </a:t>
            </a:r>
          </a:p>
          <a:p>
            <a:pPr eaLnBrk="1" hangingPunct="1">
              <a:defRPr/>
            </a:pPr>
            <a:endParaRPr lang="pt-BR" dirty="0">
              <a:solidFill>
                <a:schemeClr val="tx2">
                  <a:lumMod val="75000"/>
                </a:schemeClr>
              </a:solidFill>
              <a:latin typeface="+mj-lt"/>
              <a:cs typeface="+mn-cs"/>
            </a:endParaRPr>
          </a:p>
        </p:txBody>
      </p:sp>
      <p:sp>
        <p:nvSpPr>
          <p:cNvPr id="5" name="Rettangolo 4"/>
          <p:cNvSpPr/>
          <p:nvPr/>
        </p:nvSpPr>
        <p:spPr>
          <a:xfrm>
            <a:off x="251520" y="2276476"/>
            <a:ext cx="7776864" cy="923330"/>
          </a:xfrm>
          <a:prstGeom prst="rect">
            <a:avLst/>
          </a:prstGeom>
        </p:spPr>
        <p:txBody>
          <a:bodyPr wrap="square">
            <a:spAutoFit/>
          </a:bodyPr>
          <a:lstStyle/>
          <a:p>
            <a:pPr>
              <a:defRPr/>
            </a:pPr>
            <a:endParaRPr lang="it-IT" dirty="0">
              <a:solidFill>
                <a:schemeClr val="tx2">
                  <a:lumMod val="75000"/>
                </a:schemeClr>
              </a:solidFill>
              <a:latin typeface="+mn-lt"/>
              <a:cs typeface="Arial" pitchFamily="34" charset="0"/>
            </a:endParaRPr>
          </a:p>
          <a:p>
            <a:pPr marL="342900" indent="-342900">
              <a:buFont typeface="Wingdings" panose="05000000000000000000" pitchFamily="2" charset="2"/>
              <a:buChar char="Ø"/>
              <a:defRPr/>
            </a:pPr>
            <a:endParaRPr lang="it-IT" dirty="0">
              <a:solidFill>
                <a:schemeClr val="tx2">
                  <a:lumMod val="75000"/>
                </a:schemeClr>
              </a:solidFill>
              <a:latin typeface="+mn-lt"/>
              <a:cs typeface="Arial" pitchFamily="34" charset="0"/>
            </a:endParaRPr>
          </a:p>
          <a:p>
            <a:pPr marL="342900" indent="-342900">
              <a:buFont typeface="Wingdings" panose="05000000000000000000" pitchFamily="2" charset="2"/>
              <a:buChar char="Ø"/>
              <a:defRPr/>
            </a:pPr>
            <a:endParaRPr lang="it-IT" dirty="0">
              <a:solidFill>
                <a:schemeClr val="tx2">
                  <a:lumMod val="75000"/>
                </a:schemeClr>
              </a:solidFill>
              <a:latin typeface="+mn-lt"/>
              <a:cs typeface="Arial" pitchFamily="34" charset="0"/>
            </a:endParaRPr>
          </a:p>
        </p:txBody>
      </p:sp>
      <p:pic>
        <p:nvPicPr>
          <p:cNvPr id="119810"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5576" y="1716088"/>
            <a:ext cx="7128792" cy="4017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96071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044E94E-D534-4E1A-B5BD-F6D9D7F4E527}" type="slidenum">
              <a:rPr lang="it-IT" altLang="it-IT" sz="1400" smtClean="0"/>
              <a:pPr>
                <a:spcBef>
                  <a:spcPct val="0"/>
                </a:spcBef>
                <a:buFontTx/>
                <a:buNone/>
              </a:pPr>
              <a:t>35</a:t>
            </a:fld>
            <a:endParaRPr lang="pt-BR" altLang="it-IT" sz="1400" smtClean="0"/>
          </a:p>
        </p:txBody>
      </p:sp>
      <p:grpSp>
        <p:nvGrpSpPr>
          <p:cNvPr id="7171" name="Group 4"/>
          <p:cNvGrpSpPr>
            <a:grpSpLocks/>
          </p:cNvGrpSpPr>
          <p:nvPr/>
        </p:nvGrpSpPr>
        <p:grpSpPr bwMode="auto">
          <a:xfrm>
            <a:off x="0" y="0"/>
            <a:ext cx="9144000" cy="2144713"/>
            <a:chOff x="0" y="0"/>
            <a:chExt cx="5760" cy="1351"/>
          </a:xfrm>
        </p:grpSpPr>
        <p:grpSp>
          <p:nvGrpSpPr>
            <p:cNvPr id="7183" name="Group 5"/>
            <p:cNvGrpSpPr>
              <a:grpSpLocks/>
            </p:cNvGrpSpPr>
            <p:nvPr/>
          </p:nvGrpSpPr>
          <p:grpSpPr bwMode="auto">
            <a:xfrm>
              <a:off x="0" y="0"/>
              <a:ext cx="5340" cy="1351"/>
              <a:chOff x="0" y="0"/>
              <a:chExt cx="5340" cy="1351"/>
            </a:xfrm>
          </p:grpSpPr>
          <p:graphicFrame>
            <p:nvGraphicFramePr>
              <p:cNvPr id="718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21073" name="Fotografia di Photo Editor" r:id="rId4" imgW="5238095" imgH="2438095" progId="">
                      <p:embed/>
                    </p:oleObj>
                  </mc:Choice>
                  <mc:Fallback>
                    <p:oleObj name="Fotografia di Photo Editor" r:id="rId4" imgW="5238095" imgH="2438095" progId="">
                      <p:embed/>
                      <p:pic>
                        <p:nvPicPr>
                          <p:cNvPr id="0" name="Picture 2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21074" name="Fotografia di Photo Editor" r:id="rId6" imgW="1028844" imgH="2438095" progId="">
                      <p:embed/>
                    </p:oleObj>
                  </mc:Choice>
                  <mc:Fallback>
                    <p:oleObj name="Fotografia di Photo Editor" r:id="rId6" imgW="1028844" imgH="2438095" progId="">
                      <p:embed/>
                      <p:pic>
                        <p:nvPicPr>
                          <p:cNvPr id="0" name="Picture 2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21075" name="Fotografia di Photo Editor" r:id="rId8" imgW="1028844" imgH="2438095" progId="">
                      <p:embed/>
                    </p:oleObj>
                  </mc:Choice>
                  <mc:Fallback>
                    <p:oleObj name="Fotografia di Photo Editor" r:id="rId8" imgW="1028844" imgH="2438095" progId="">
                      <p:embed/>
                      <p:pic>
                        <p:nvPicPr>
                          <p:cNvPr id="0" name="Picture 2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21076" name="Fotografia di Photo Editor" r:id="rId9" imgW="1028844" imgH="2438095" progId="">
                      <p:embed/>
                    </p:oleObj>
                  </mc:Choice>
                  <mc:Fallback>
                    <p:oleObj name="Fotografia di Photo Editor" r:id="rId9" imgW="1028844" imgH="2438095" progId="">
                      <p:embed/>
                      <p:pic>
                        <p:nvPicPr>
                          <p:cNvPr id="0" name="Picture 2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21077" name="Fotografia di Photo Editor" r:id="rId10" imgW="1028844" imgH="2438095" progId="">
                      <p:embed/>
                    </p:oleObj>
                  </mc:Choice>
                  <mc:Fallback>
                    <p:oleObj name="Fotografia di Photo Editor" r:id="rId10" imgW="1028844" imgH="2438095" progId="">
                      <p:embed/>
                      <p:pic>
                        <p:nvPicPr>
                          <p:cNvPr id="0" name="Picture 2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21078" name="Fotografia di Photo Editor" r:id="rId11" imgW="1028844" imgH="2438095" progId="">
                      <p:embed/>
                    </p:oleObj>
                  </mc:Choice>
                  <mc:Fallback>
                    <p:oleObj name="Fotografia di Photo Editor" r:id="rId11" imgW="1028844" imgH="2438095" progId="">
                      <p:embed/>
                      <p:pic>
                        <p:nvPicPr>
                          <p:cNvPr id="0" name="Picture 2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718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21079" name="Fotografia di Photo Editor" r:id="rId12" imgW="1028844" imgH="2438095" progId="">
                    <p:embed/>
                  </p:oleObj>
                </mc:Choice>
                <mc:Fallback>
                  <p:oleObj name="Fotografia di Photo Editor" r:id="rId12" imgW="1028844" imgH="2438095" progId="">
                    <p:embed/>
                    <p:pic>
                      <p:nvPicPr>
                        <p:cNvPr id="0" name="Picture 2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611188" y="2780928"/>
            <a:ext cx="7659687" cy="3240360"/>
          </a:xfrm>
        </p:spPr>
        <p:txBody>
          <a:bodyPr/>
          <a:lstStyle/>
          <a:p>
            <a:pPr eaLnBrk="1" hangingPunct="1">
              <a:defRPr/>
            </a:pPr>
            <a:r>
              <a:t/>
            </a:r>
            <a:br/>
            <a:r>
              <a:t/>
            </a:r>
            <a:br/>
            <a:r>
              <a:t/>
            </a:r>
            <a:br/>
            <a:r>
              <a:t/>
            </a:r>
            <a:br/>
            <a:r>
              <a:t/>
            </a:r>
            <a:br/>
            <a:r>
              <a:t/>
            </a:r>
            <a:br/>
            <a:r>
              <a:t/>
            </a:r>
            <a:br/>
            <a:r>
              <a:t/>
            </a:r>
            <a:br/>
            <a:r>
              <a:t/>
            </a:r>
            <a:br/>
            <a:r>
              <a:t/>
            </a:r>
            <a:br/>
            <a:r>
              <a:t/>
            </a:r>
            <a:br/>
            <a:r>
              <a:t/>
            </a:r>
            <a:br/>
            <a:r>
              <a:t/>
            </a:r>
            <a:br/>
            <a:r>
              <a:t/>
            </a:r>
            <a:br/>
            <a:r>
              <a:t/>
            </a:r>
            <a:br/>
            <a:r>
              <a:t/>
            </a:r>
            <a:br/>
            <a:r>
              <a:t/>
            </a:r>
            <a:br/>
            <a:r>
              <a:t/>
            </a:r>
            <a:br/>
            <a:r>
              <a:rPr dirty="0" smtClean="0"/>
              <a:t>    </a:t>
            </a:r>
            <a:r>
              <a:t/>
            </a:r>
            <a:br/>
            <a:r>
              <a:t/>
            </a:r>
            <a:br/>
            <a:r>
              <a:t/>
            </a:r>
            <a:br/>
            <a:r>
              <a:t/>
            </a:r>
            <a:br/>
            <a:r>
              <a:t/>
            </a:r>
            <a:br/>
            <a:r>
              <a:t/>
            </a:r>
            <a:br/>
            <a:r>
              <a:t/>
            </a:r>
            <a:br/>
            <a:r>
              <a:t/>
            </a:r>
            <a:br/>
            <a:r>
              <a:t/>
            </a:r>
            <a:br/>
            <a:endParaRPr lang="pt-BR" sz="2200" dirty="0" smtClean="0">
              <a:solidFill>
                <a:schemeClr val="tx2">
                  <a:lumMod val="75000"/>
                </a:schemeClr>
              </a:solidFill>
            </a:endParaRPr>
          </a:p>
        </p:txBody>
      </p:sp>
      <p:grpSp>
        <p:nvGrpSpPr>
          <p:cNvPr id="7173" name="Group 13"/>
          <p:cNvGrpSpPr>
            <a:grpSpLocks/>
          </p:cNvGrpSpPr>
          <p:nvPr/>
        </p:nvGrpSpPr>
        <p:grpSpPr bwMode="auto">
          <a:xfrm>
            <a:off x="611188" y="476250"/>
            <a:ext cx="8532812" cy="1800225"/>
            <a:chOff x="385" y="300"/>
            <a:chExt cx="5375" cy="1134"/>
          </a:xfrm>
        </p:grpSpPr>
        <p:grpSp>
          <p:nvGrpSpPr>
            <p:cNvPr id="7175" name="Group 14"/>
            <p:cNvGrpSpPr>
              <a:grpSpLocks/>
            </p:cNvGrpSpPr>
            <p:nvPr/>
          </p:nvGrpSpPr>
          <p:grpSpPr bwMode="auto">
            <a:xfrm>
              <a:off x="385" y="300"/>
              <a:ext cx="5375" cy="363"/>
              <a:chOff x="385" y="300"/>
              <a:chExt cx="5375" cy="363"/>
            </a:xfrm>
          </p:grpSpPr>
          <p:grpSp>
            <p:nvGrpSpPr>
              <p:cNvPr id="7178" name="Group 15"/>
              <p:cNvGrpSpPr>
                <a:grpSpLocks/>
              </p:cNvGrpSpPr>
              <p:nvPr/>
            </p:nvGrpSpPr>
            <p:grpSpPr bwMode="auto">
              <a:xfrm>
                <a:off x="4490" y="300"/>
                <a:ext cx="1270" cy="292"/>
                <a:chOff x="4490" y="300"/>
                <a:chExt cx="1270" cy="292"/>
              </a:xfrm>
            </p:grpSpPr>
            <p:pic>
              <p:nvPicPr>
                <p:cNvPr id="718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717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8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717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7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467545" y="260648"/>
            <a:ext cx="6660330" cy="1415772"/>
          </a:xfrm>
          <a:prstGeom prst="rect">
            <a:avLst/>
          </a:prstGeom>
        </p:spPr>
        <p:txBody>
          <a:bodyPr wrap="square">
            <a:spAutoFit/>
          </a:bodyPr>
          <a:lstStyle/>
          <a:p>
            <a:pPr marL="0" lvl="1" eaLnBrk="1" hangingPunct="1">
              <a:defRPr/>
            </a:pPr>
            <a:endParaRPr lang="pt-BR" sz="2000" dirty="0" smtClean="0">
              <a:solidFill>
                <a:schemeClr val="tx2">
                  <a:lumMod val="75000"/>
                </a:schemeClr>
              </a:solidFill>
              <a:latin typeface="Arial" panose="020B0604020202020204" pitchFamily="34" charset="0"/>
              <a:cs typeface="Arial" panose="020B0604020202020204" pitchFamily="34" charset="0"/>
            </a:endParaRPr>
          </a:p>
          <a:p>
            <a:pPr marL="0" lvl="1" eaLnBrk="1" hangingPunct="1">
              <a:defRPr/>
            </a:pPr>
            <a:r>
              <a:rPr lang="it-IT" sz="2800" b="1" dirty="0" smtClean="0">
                <a:solidFill>
                  <a:schemeClr val="tx2">
                    <a:lumMod val="75000"/>
                  </a:schemeClr>
                </a:solidFill>
                <a:latin typeface="+mj-lt"/>
              </a:rPr>
              <a:t>Números do seguro</a:t>
            </a:r>
          </a:p>
          <a:p>
            <a:pPr marL="0" lvl="1" eaLnBrk="1" hangingPunct="1">
              <a:defRPr/>
            </a:pPr>
            <a:r>
              <a:rPr lang="it-IT" sz="2000" dirty="0" smtClean="0">
                <a:solidFill>
                  <a:schemeClr val="tx2">
                    <a:lumMod val="75000"/>
                  </a:schemeClr>
                </a:solidFill>
                <a:latin typeface="Arial" panose="020B0604020202020204" pitchFamily="34" charset="0"/>
              </a:rPr>
              <a:t>Instituto Nacional contra Acidentes de Trabalho </a:t>
            </a:r>
          </a:p>
          <a:p>
            <a:pPr eaLnBrk="1" hangingPunct="1">
              <a:defRPr/>
            </a:pPr>
            <a:endParaRPr lang="pt-BR" dirty="0">
              <a:solidFill>
                <a:schemeClr val="tx2">
                  <a:lumMod val="75000"/>
                </a:schemeClr>
              </a:solidFill>
              <a:latin typeface="+mj-lt"/>
              <a:cs typeface="+mn-cs"/>
            </a:endParaRPr>
          </a:p>
        </p:txBody>
      </p:sp>
      <p:sp>
        <p:nvSpPr>
          <p:cNvPr id="5" name="Rettangolo 4"/>
          <p:cNvSpPr/>
          <p:nvPr/>
        </p:nvSpPr>
        <p:spPr>
          <a:xfrm>
            <a:off x="251520" y="2276476"/>
            <a:ext cx="7776864" cy="923330"/>
          </a:xfrm>
          <a:prstGeom prst="rect">
            <a:avLst/>
          </a:prstGeom>
        </p:spPr>
        <p:txBody>
          <a:bodyPr wrap="square">
            <a:spAutoFit/>
          </a:bodyPr>
          <a:lstStyle/>
          <a:p>
            <a:pPr>
              <a:defRPr/>
            </a:pPr>
            <a:endParaRPr lang="it-IT" dirty="0">
              <a:solidFill>
                <a:schemeClr val="tx2">
                  <a:lumMod val="75000"/>
                </a:schemeClr>
              </a:solidFill>
              <a:latin typeface="+mn-lt"/>
              <a:cs typeface="Arial" pitchFamily="34" charset="0"/>
            </a:endParaRPr>
          </a:p>
          <a:p>
            <a:pPr marL="342900" indent="-342900">
              <a:buFont typeface="Wingdings" panose="05000000000000000000" pitchFamily="2" charset="2"/>
              <a:buChar char="Ø"/>
              <a:defRPr/>
            </a:pPr>
            <a:endParaRPr lang="it-IT" dirty="0">
              <a:solidFill>
                <a:schemeClr val="tx2">
                  <a:lumMod val="75000"/>
                </a:schemeClr>
              </a:solidFill>
              <a:latin typeface="+mn-lt"/>
              <a:cs typeface="Arial" pitchFamily="34" charset="0"/>
            </a:endParaRPr>
          </a:p>
          <a:p>
            <a:pPr marL="342900" indent="-342900">
              <a:buFont typeface="Wingdings" panose="05000000000000000000" pitchFamily="2" charset="2"/>
              <a:buChar char="Ø"/>
              <a:defRPr/>
            </a:pPr>
            <a:endParaRPr lang="it-IT" dirty="0">
              <a:solidFill>
                <a:schemeClr val="tx2">
                  <a:lumMod val="75000"/>
                </a:schemeClr>
              </a:solidFill>
              <a:latin typeface="+mn-lt"/>
              <a:cs typeface="Arial" pitchFamily="34" charset="0"/>
            </a:endParaRPr>
          </a:p>
        </p:txBody>
      </p:sp>
      <p:pic>
        <p:nvPicPr>
          <p:cNvPr id="120834"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5576" y="1716088"/>
            <a:ext cx="7056512" cy="4449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51969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044E94E-D534-4E1A-B5BD-F6D9D7F4E527}" type="slidenum">
              <a:rPr lang="it-IT" altLang="it-IT" sz="1400" smtClean="0"/>
              <a:pPr>
                <a:spcBef>
                  <a:spcPct val="0"/>
                </a:spcBef>
                <a:buFontTx/>
                <a:buNone/>
              </a:pPr>
              <a:t>36</a:t>
            </a:fld>
            <a:endParaRPr lang="pt-BR" altLang="it-IT" sz="1400" smtClean="0"/>
          </a:p>
        </p:txBody>
      </p:sp>
      <p:grpSp>
        <p:nvGrpSpPr>
          <p:cNvPr id="7171" name="Group 4"/>
          <p:cNvGrpSpPr>
            <a:grpSpLocks/>
          </p:cNvGrpSpPr>
          <p:nvPr/>
        </p:nvGrpSpPr>
        <p:grpSpPr bwMode="auto">
          <a:xfrm>
            <a:off x="0" y="0"/>
            <a:ext cx="9144000" cy="2144713"/>
            <a:chOff x="0" y="0"/>
            <a:chExt cx="5760" cy="1351"/>
          </a:xfrm>
        </p:grpSpPr>
        <p:grpSp>
          <p:nvGrpSpPr>
            <p:cNvPr id="7183" name="Group 5"/>
            <p:cNvGrpSpPr>
              <a:grpSpLocks/>
            </p:cNvGrpSpPr>
            <p:nvPr/>
          </p:nvGrpSpPr>
          <p:grpSpPr bwMode="auto">
            <a:xfrm>
              <a:off x="0" y="0"/>
              <a:ext cx="5340" cy="1351"/>
              <a:chOff x="0" y="0"/>
              <a:chExt cx="5340" cy="1351"/>
            </a:xfrm>
          </p:grpSpPr>
          <p:graphicFrame>
            <p:nvGraphicFramePr>
              <p:cNvPr id="718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22097" name="Fotografia di Photo Editor" r:id="rId4" imgW="5238095" imgH="2438095" progId="">
                      <p:embed/>
                    </p:oleObj>
                  </mc:Choice>
                  <mc:Fallback>
                    <p:oleObj name="Fotografia di Photo Editor" r:id="rId4" imgW="5238095" imgH="2438095" progId="">
                      <p:embed/>
                      <p:pic>
                        <p:nvPicPr>
                          <p:cNvPr id="0" name="Picture 2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22098" name="Fotografia di Photo Editor" r:id="rId6" imgW="1028844" imgH="2438095" progId="">
                      <p:embed/>
                    </p:oleObj>
                  </mc:Choice>
                  <mc:Fallback>
                    <p:oleObj name="Fotografia di Photo Editor" r:id="rId6" imgW="1028844" imgH="2438095" progId="">
                      <p:embed/>
                      <p:pic>
                        <p:nvPicPr>
                          <p:cNvPr id="0" name="Picture 2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22099" name="Fotografia di Photo Editor" r:id="rId8" imgW="1028844" imgH="2438095" progId="">
                      <p:embed/>
                    </p:oleObj>
                  </mc:Choice>
                  <mc:Fallback>
                    <p:oleObj name="Fotografia di Photo Editor" r:id="rId8" imgW="1028844" imgH="2438095" progId="">
                      <p:embed/>
                      <p:pic>
                        <p:nvPicPr>
                          <p:cNvPr id="0" name="Picture 2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22100" name="Fotografia di Photo Editor" r:id="rId9" imgW="1028844" imgH="2438095" progId="">
                      <p:embed/>
                    </p:oleObj>
                  </mc:Choice>
                  <mc:Fallback>
                    <p:oleObj name="Fotografia di Photo Editor" r:id="rId9" imgW="1028844" imgH="2438095" progId="">
                      <p:embed/>
                      <p:pic>
                        <p:nvPicPr>
                          <p:cNvPr id="0" name="Picture 2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22101" name="Fotografia di Photo Editor" r:id="rId10" imgW="1028844" imgH="2438095" progId="">
                      <p:embed/>
                    </p:oleObj>
                  </mc:Choice>
                  <mc:Fallback>
                    <p:oleObj name="Fotografia di Photo Editor" r:id="rId10" imgW="1028844" imgH="2438095" progId="">
                      <p:embed/>
                      <p:pic>
                        <p:nvPicPr>
                          <p:cNvPr id="0" name="Picture 2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22102" name="Fotografia di Photo Editor" r:id="rId11" imgW="1028844" imgH="2438095" progId="">
                      <p:embed/>
                    </p:oleObj>
                  </mc:Choice>
                  <mc:Fallback>
                    <p:oleObj name="Fotografia di Photo Editor" r:id="rId11" imgW="1028844" imgH="2438095" progId="">
                      <p:embed/>
                      <p:pic>
                        <p:nvPicPr>
                          <p:cNvPr id="0" name="Picture 2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718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22103" name="Fotografia di Photo Editor" r:id="rId12" imgW="1028844" imgH="2438095" progId="">
                    <p:embed/>
                  </p:oleObj>
                </mc:Choice>
                <mc:Fallback>
                  <p:oleObj name="Fotografia di Photo Editor" r:id="rId12" imgW="1028844" imgH="2438095" progId="">
                    <p:embed/>
                    <p:pic>
                      <p:nvPicPr>
                        <p:cNvPr id="0" name="Picture 2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611188" y="2780928"/>
            <a:ext cx="7659687" cy="3240360"/>
          </a:xfrm>
        </p:spPr>
        <p:txBody>
          <a:bodyPr/>
          <a:lstStyle/>
          <a:p>
            <a:pPr eaLnBrk="1" hangingPunct="1">
              <a:defRPr/>
            </a:pPr>
            <a:r>
              <a:t/>
            </a:r>
            <a:br/>
            <a:r>
              <a:t/>
            </a:r>
            <a:br/>
            <a:r>
              <a:t/>
            </a:r>
            <a:br/>
            <a:r>
              <a:t/>
            </a:r>
            <a:br/>
            <a:r>
              <a:t/>
            </a:r>
            <a:br/>
            <a:r>
              <a:t/>
            </a:r>
            <a:br/>
            <a:r>
              <a:t/>
            </a:r>
            <a:br/>
            <a:r>
              <a:t/>
            </a:r>
            <a:br/>
            <a:r>
              <a:t/>
            </a:r>
            <a:br/>
            <a:r>
              <a:t/>
            </a:r>
            <a:br/>
            <a:r>
              <a:t/>
            </a:r>
            <a:br/>
            <a:r>
              <a:t/>
            </a:r>
            <a:br/>
            <a:r>
              <a:t/>
            </a:r>
            <a:br/>
            <a:r>
              <a:t/>
            </a:r>
            <a:br/>
            <a:r>
              <a:t/>
            </a:r>
            <a:br/>
            <a:r>
              <a:t/>
            </a:r>
            <a:br/>
            <a:r>
              <a:t/>
            </a:r>
            <a:br/>
            <a:r>
              <a:t/>
            </a:r>
            <a:br/>
            <a:r>
              <a:rPr dirty="0" smtClean="0"/>
              <a:t>    </a:t>
            </a:r>
            <a:r>
              <a:t/>
            </a:r>
            <a:br/>
            <a:r>
              <a:t/>
            </a:r>
            <a:br/>
            <a:r>
              <a:t/>
            </a:r>
            <a:br/>
            <a:r>
              <a:t/>
            </a:r>
            <a:br/>
            <a:r>
              <a:t/>
            </a:r>
            <a:br/>
            <a:r>
              <a:t/>
            </a:r>
            <a:br/>
            <a:r>
              <a:t/>
            </a:r>
            <a:br/>
            <a:r>
              <a:t/>
            </a:r>
            <a:br/>
            <a:r>
              <a:t/>
            </a:r>
            <a:br/>
            <a:endParaRPr lang="pt-BR" sz="2200" dirty="0" smtClean="0">
              <a:solidFill>
                <a:schemeClr val="tx2">
                  <a:lumMod val="75000"/>
                </a:schemeClr>
              </a:solidFill>
            </a:endParaRPr>
          </a:p>
        </p:txBody>
      </p:sp>
      <p:grpSp>
        <p:nvGrpSpPr>
          <p:cNvPr id="7173" name="Group 13"/>
          <p:cNvGrpSpPr>
            <a:grpSpLocks/>
          </p:cNvGrpSpPr>
          <p:nvPr/>
        </p:nvGrpSpPr>
        <p:grpSpPr bwMode="auto">
          <a:xfrm>
            <a:off x="611188" y="476250"/>
            <a:ext cx="8532812" cy="1800225"/>
            <a:chOff x="385" y="300"/>
            <a:chExt cx="5375" cy="1134"/>
          </a:xfrm>
        </p:grpSpPr>
        <p:grpSp>
          <p:nvGrpSpPr>
            <p:cNvPr id="7175" name="Group 14"/>
            <p:cNvGrpSpPr>
              <a:grpSpLocks/>
            </p:cNvGrpSpPr>
            <p:nvPr/>
          </p:nvGrpSpPr>
          <p:grpSpPr bwMode="auto">
            <a:xfrm>
              <a:off x="385" y="300"/>
              <a:ext cx="5375" cy="363"/>
              <a:chOff x="385" y="300"/>
              <a:chExt cx="5375" cy="363"/>
            </a:xfrm>
          </p:grpSpPr>
          <p:grpSp>
            <p:nvGrpSpPr>
              <p:cNvPr id="7178" name="Group 15"/>
              <p:cNvGrpSpPr>
                <a:grpSpLocks/>
              </p:cNvGrpSpPr>
              <p:nvPr/>
            </p:nvGrpSpPr>
            <p:grpSpPr bwMode="auto">
              <a:xfrm>
                <a:off x="4490" y="300"/>
                <a:ext cx="1270" cy="292"/>
                <a:chOff x="4490" y="300"/>
                <a:chExt cx="1270" cy="292"/>
              </a:xfrm>
            </p:grpSpPr>
            <p:pic>
              <p:nvPicPr>
                <p:cNvPr id="718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717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8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717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7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467545" y="260648"/>
            <a:ext cx="6660330" cy="1415772"/>
          </a:xfrm>
          <a:prstGeom prst="rect">
            <a:avLst/>
          </a:prstGeom>
        </p:spPr>
        <p:txBody>
          <a:bodyPr wrap="square">
            <a:spAutoFit/>
          </a:bodyPr>
          <a:lstStyle/>
          <a:p>
            <a:pPr marL="0" lvl="1" eaLnBrk="1" hangingPunct="1">
              <a:defRPr/>
            </a:pPr>
            <a:endParaRPr lang="pt-BR" sz="2000" dirty="0" smtClean="0">
              <a:solidFill>
                <a:schemeClr val="tx2">
                  <a:lumMod val="75000"/>
                </a:schemeClr>
              </a:solidFill>
              <a:latin typeface="Arial" panose="020B0604020202020204" pitchFamily="34" charset="0"/>
              <a:cs typeface="Arial" panose="020B0604020202020204" pitchFamily="34" charset="0"/>
            </a:endParaRPr>
          </a:p>
          <a:p>
            <a:pPr marL="0" lvl="1" eaLnBrk="1" hangingPunct="1">
              <a:defRPr/>
            </a:pPr>
            <a:r>
              <a:rPr lang="it-IT" sz="2800" b="1" dirty="0" smtClean="0">
                <a:solidFill>
                  <a:schemeClr val="tx2">
                    <a:lumMod val="75000"/>
                  </a:schemeClr>
                </a:solidFill>
                <a:latin typeface="+mj-lt"/>
              </a:rPr>
              <a:t>Números do seguro</a:t>
            </a:r>
          </a:p>
          <a:p>
            <a:pPr marL="0" lvl="1" eaLnBrk="1" hangingPunct="1">
              <a:defRPr/>
            </a:pPr>
            <a:r>
              <a:rPr lang="it-IT" sz="2000" dirty="0" smtClean="0">
                <a:solidFill>
                  <a:schemeClr val="tx2">
                    <a:lumMod val="75000"/>
                  </a:schemeClr>
                </a:solidFill>
                <a:latin typeface="Arial" panose="020B0604020202020204" pitchFamily="34" charset="0"/>
              </a:rPr>
              <a:t>Instituto Nacional contra Acidentes de Trabalho </a:t>
            </a:r>
          </a:p>
          <a:p>
            <a:pPr eaLnBrk="1" hangingPunct="1">
              <a:defRPr/>
            </a:pPr>
            <a:endParaRPr lang="pt-BR" dirty="0">
              <a:solidFill>
                <a:schemeClr val="tx2">
                  <a:lumMod val="75000"/>
                </a:schemeClr>
              </a:solidFill>
              <a:latin typeface="+mj-lt"/>
              <a:cs typeface="+mn-cs"/>
            </a:endParaRPr>
          </a:p>
        </p:txBody>
      </p:sp>
      <p:sp>
        <p:nvSpPr>
          <p:cNvPr id="5" name="Rettangolo 4"/>
          <p:cNvSpPr/>
          <p:nvPr/>
        </p:nvSpPr>
        <p:spPr>
          <a:xfrm>
            <a:off x="251520" y="2276476"/>
            <a:ext cx="7776864" cy="923330"/>
          </a:xfrm>
          <a:prstGeom prst="rect">
            <a:avLst/>
          </a:prstGeom>
        </p:spPr>
        <p:txBody>
          <a:bodyPr wrap="square">
            <a:spAutoFit/>
          </a:bodyPr>
          <a:lstStyle/>
          <a:p>
            <a:pPr>
              <a:defRPr/>
            </a:pPr>
            <a:endParaRPr lang="it-IT" dirty="0">
              <a:solidFill>
                <a:schemeClr val="tx2">
                  <a:lumMod val="75000"/>
                </a:schemeClr>
              </a:solidFill>
              <a:latin typeface="+mn-lt"/>
              <a:cs typeface="Arial" pitchFamily="34" charset="0"/>
            </a:endParaRPr>
          </a:p>
          <a:p>
            <a:pPr marL="342900" indent="-342900">
              <a:buFont typeface="Wingdings" panose="05000000000000000000" pitchFamily="2" charset="2"/>
              <a:buChar char="Ø"/>
              <a:defRPr/>
            </a:pPr>
            <a:endParaRPr lang="it-IT" dirty="0">
              <a:solidFill>
                <a:schemeClr val="tx2">
                  <a:lumMod val="75000"/>
                </a:schemeClr>
              </a:solidFill>
              <a:latin typeface="+mn-lt"/>
              <a:cs typeface="Arial" pitchFamily="34" charset="0"/>
            </a:endParaRPr>
          </a:p>
          <a:p>
            <a:pPr marL="342900" indent="-342900">
              <a:buFont typeface="Wingdings" panose="05000000000000000000" pitchFamily="2" charset="2"/>
              <a:buChar char="Ø"/>
              <a:defRPr/>
            </a:pPr>
            <a:endParaRPr lang="it-IT" dirty="0">
              <a:solidFill>
                <a:schemeClr val="tx2">
                  <a:lumMod val="75000"/>
                </a:schemeClr>
              </a:solidFill>
              <a:latin typeface="+mn-lt"/>
              <a:cs typeface="Arial" pitchFamily="34" charset="0"/>
            </a:endParaRPr>
          </a:p>
        </p:txBody>
      </p:sp>
      <p:pic>
        <p:nvPicPr>
          <p:cNvPr id="121858"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71600" y="1716088"/>
            <a:ext cx="6912768" cy="4377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6635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044E94E-D534-4E1A-B5BD-F6D9D7F4E527}" type="slidenum">
              <a:rPr lang="it-IT" altLang="it-IT" sz="1400" smtClean="0"/>
              <a:pPr>
                <a:spcBef>
                  <a:spcPct val="0"/>
                </a:spcBef>
                <a:buFontTx/>
                <a:buNone/>
              </a:pPr>
              <a:t>37</a:t>
            </a:fld>
            <a:endParaRPr lang="pt-BR" altLang="it-IT" sz="1400" smtClean="0"/>
          </a:p>
        </p:txBody>
      </p:sp>
      <p:grpSp>
        <p:nvGrpSpPr>
          <p:cNvPr id="7171" name="Group 4"/>
          <p:cNvGrpSpPr>
            <a:grpSpLocks/>
          </p:cNvGrpSpPr>
          <p:nvPr/>
        </p:nvGrpSpPr>
        <p:grpSpPr bwMode="auto">
          <a:xfrm>
            <a:off x="0" y="0"/>
            <a:ext cx="9144000" cy="2144713"/>
            <a:chOff x="0" y="0"/>
            <a:chExt cx="5760" cy="1351"/>
          </a:xfrm>
        </p:grpSpPr>
        <p:grpSp>
          <p:nvGrpSpPr>
            <p:cNvPr id="7183" name="Group 5"/>
            <p:cNvGrpSpPr>
              <a:grpSpLocks/>
            </p:cNvGrpSpPr>
            <p:nvPr/>
          </p:nvGrpSpPr>
          <p:grpSpPr bwMode="auto">
            <a:xfrm>
              <a:off x="0" y="0"/>
              <a:ext cx="5340" cy="1351"/>
              <a:chOff x="0" y="0"/>
              <a:chExt cx="5340" cy="1351"/>
            </a:xfrm>
          </p:grpSpPr>
          <p:graphicFrame>
            <p:nvGraphicFramePr>
              <p:cNvPr id="718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23121" name="Fotografia di Photo Editor" r:id="rId4" imgW="5238095" imgH="2438095" progId="">
                      <p:embed/>
                    </p:oleObj>
                  </mc:Choice>
                  <mc:Fallback>
                    <p:oleObj name="Fotografia di Photo Editor" r:id="rId4" imgW="5238095" imgH="2438095" progId="">
                      <p:embed/>
                      <p:pic>
                        <p:nvPicPr>
                          <p:cNvPr id="0" name="Picture 2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23122" name="Fotografia di Photo Editor" r:id="rId6" imgW="1028844" imgH="2438095" progId="">
                      <p:embed/>
                    </p:oleObj>
                  </mc:Choice>
                  <mc:Fallback>
                    <p:oleObj name="Fotografia di Photo Editor" r:id="rId6" imgW="1028844" imgH="2438095" progId="">
                      <p:embed/>
                      <p:pic>
                        <p:nvPicPr>
                          <p:cNvPr id="0" name="Picture 2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23123" name="Fotografia di Photo Editor" r:id="rId8" imgW="1028844" imgH="2438095" progId="">
                      <p:embed/>
                    </p:oleObj>
                  </mc:Choice>
                  <mc:Fallback>
                    <p:oleObj name="Fotografia di Photo Editor" r:id="rId8" imgW="1028844" imgH="2438095" progId="">
                      <p:embed/>
                      <p:pic>
                        <p:nvPicPr>
                          <p:cNvPr id="0" name="Picture 2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23124" name="Fotografia di Photo Editor" r:id="rId9" imgW="1028844" imgH="2438095" progId="">
                      <p:embed/>
                    </p:oleObj>
                  </mc:Choice>
                  <mc:Fallback>
                    <p:oleObj name="Fotografia di Photo Editor" r:id="rId9" imgW="1028844" imgH="2438095" progId="">
                      <p:embed/>
                      <p:pic>
                        <p:nvPicPr>
                          <p:cNvPr id="0" name="Picture 2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23125" name="Fotografia di Photo Editor" r:id="rId10" imgW="1028844" imgH="2438095" progId="">
                      <p:embed/>
                    </p:oleObj>
                  </mc:Choice>
                  <mc:Fallback>
                    <p:oleObj name="Fotografia di Photo Editor" r:id="rId10" imgW="1028844" imgH="2438095" progId="">
                      <p:embed/>
                      <p:pic>
                        <p:nvPicPr>
                          <p:cNvPr id="0" name="Picture 2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23126" name="Fotografia di Photo Editor" r:id="rId11" imgW="1028844" imgH="2438095" progId="">
                      <p:embed/>
                    </p:oleObj>
                  </mc:Choice>
                  <mc:Fallback>
                    <p:oleObj name="Fotografia di Photo Editor" r:id="rId11" imgW="1028844" imgH="2438095" progId="">
                      <p:embed/>
                      <p:pic>
                        <p:nvPicPr>
                          <p:cNvPr id="0" name="Picture 2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718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23127" name="Fotografia di Photo Editor" r:id="rId12" imgW="1028844" imgH="2438095" progId="">
                    <p:embed/>
                  </p:oleObj>
                </mc:Choice>
                <mc:Fallback>
                  <p:oleObj name="Fotografia di Photo Editor" r:id="rId12" imgW="1028844" imgH="2438095" progId="">
                    <p:embed/>
                    <p:pic>
                      <p:nvPicPr>
                        <p:cNvPr id="0" name="Picture 2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611188" y="2780928"/>
            <a:ext cx="7659687" cy="3240360"/>
          </a:xfrm>
        </p:spPr>
        <p:txBody>
          <a:bodyPr/>
          <a:lstStyle/>
          <a:p>
            <a:pPr eaLnBrk="1" hangingPunct="1">
              <a:defRPr/>
            </a:pPr>
            <a:r>
              <a:t/>
            </a:r>
            <a:br/>
            <a:r>
              <a:t/>
            </a:r>
            <a:br/>
            <a:r>
              <a:t/>
            </a:r>
            <a:br/>
            <a:r>
              <a:t/>
            </a:r>
            <a:br/>
            <a:r>
              <a:t/>
            </a:r>
            <a:br/>
            <a:r>
              <a:t/>
            </a:r>
            <a:br/>
            <a:r>
              <a:t/>
            </a:r>
            <a:br/>
            <a:r>
              <a:t/>
            </a:r>
            <a:br/>
            <a:r>
              <a:t/>
            </a:r>
            <a:br/>
            <a:r>
              <a:t/>
            </a:r>
            <a:br/>
            <a:r>
              <a:t/>
            </a:r>
            <a:br/>
            <a:r>
              <a:t/>
            </a:r>
            <a:br/>
            <a:r>
              <a:t/>
            </a:r>
            <a:br/>
            <a:r>
              <a:t/>
            </a:r>
            <a:br/>
            <a:r>
              <a:t/>
            </a:r>
            <a:br/>
            <a:r>
              <a:t/>
            </a:r>
            <a:br/>
            <a:r>
              <a:t/>
            </a:r>
            <a:br/>
            <a:r>
              <a:t/>
            </a:r>
            <a:br/>
            <a:r>
              <a:rPr dirty="0" smtClean="0"/>
              <a:t>    </a:t>
            </a:r>
            <a:r>
              <a:t/>
            </a:r>
            <a:br/>
            <a:r>
              <a:t/>
            </a:r>
            <a:br/>
            <a:r>
              <a:t/>
            </a:r>
            <a:br/>
            <a:r>
              <a:t/>
            </a:r>
            <a:br/>
            <a:r>
              <a:t/>
            </a:r>
            <a:br/>
            <a:r>
              <a:t/>
            </a:r>
            <a:br/>
            <a:r>
              <a:t/>
            </a:r>
            <a:br/>
            <a:r>
              <a:t/>
            </a:r>
            <a:br/>
            <a:r>
              <a:t/>
            </a:r>
            <a:br/>
            <a:endParaRPr lang="pt-BR" sz="2200" dirty="0" smtClean="0">
              <a:solidFill>
                <a:schemeClr val="tx2">
                  <a:lumMod val="75000"/>
                </a:schemeClr>
              </a:solidFill>
            </a:endParaRPr>
          </a:p>
        </p:txBody>
      </p:sp>
      <p:grpSp>
        <p:nvGrpSpPr>
          <p:cNvPr id="7173" name="Group 13"/>
          <p:cNvGrpSpPr>
            <a:grpSpLocks/>
          </p:cNvGrpSpPr>
          <p:nvPr/>
        </p:nvGrpSpPr>
        <p:grpSpPr bwMode="auto">
          <a:xfrm>
            <a:off x="611188" y="476250"/>
            <a:ext cx="8532812" cy="1800225"/>
            <a:chOff x="385" y="300"/>
            <a:chExt cx="5375" cy="1134"/>
          </a:xfrm>
        </p:grpSpPr>
        <p:grpSp>
          <p:nvGrpSpPr>
            <p:cNvPr id="7175" name="Group 14"/>
            <p:cNvGrpSpPr>
              <a:grpSpLocks/>
            </p:cNvGrpSpPr>
            <p:nvPr/>
          </p:nvGrpSpPr>
          <p:grpSpPr bwMode="auto">
            <a:xfrm>
              <a:off x="385" y="300"/>
              <a:ext cx="5375" cy="363"/>
              <a:chOff x="385" y="300"/>
              <a:chExt cx="5375" cy="363"/>
            </a:xfrm>
          </p:grpSpPr>
          <p:grpSp>
            <p:nvGrpSpPr>
              <p:cNvPr id="7178" name="Group 15"/>
              <p:cNvGrpSpPr>
                <a:grpSpLocks/>
              </p:cNvGrpSpPr>
              <p:nvPr/>
            </p:nvGrpSpPr>
            <p:grpSpPr bwMode="auto">
              <a:xfrm>
                <a:off x="4490" y="300"/>
                <a:ext cx="1270" cy="292"/>
                <a:chOff x="4490" y="300"/>
                <a:chExt cx="1270" cy="292"/>
              </a:xfrm>
            </p:grpSpPr>
            <p:pic>
              <p:nvPicPr>
                <p:cNvPr id="718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717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8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717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7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467545" y="260648"/>
            <a:ext cx="6660330" cy="1415772"/>
          </a:xfrm>
          <a:prstGeom prst="rect">
            <a:avLst/>
          </a:prstGeom>
        </p:spPr>
        <p:txBody>
          <a:bodyPr wrap="square">
            <a:spAutoFit/>
          </a:bodyPr>
          <a:lstStyle/>
          <a:p>
            <a:pPr marL="0" lvl="1" eaLnBrk="1" hangingPunct="1">
              <a:defRPr/>
            </a:pPr>
            <a:endParaRPr lang="pt-BR" sz="2000" dirty="0" smtClean="0">
              <a:solidFill>
                <a:schemeClr val="tx2">
                  <a:lumMod val="75000"/>
                </a:schemeClr>
              </a:solidFill>
              <a:latin typeface="Arial" panose="020B0604020202020204" pitchFamily="34" charset="0"/>
              <a:cs typeface="Arial" panose="020B0604020202020204" pitchFamily="34" charset="0"/>
            </a:endParaRPr>
          </a:p>
          <a:p>
            <a:pPr marL="0" lvl="1" eaLnBrk="1" hangingPunct="1">
              <a:defRPr/>
            </a:pPr>
            <a:r>
              <a:rPr lang="it-IT" sz="2800" b="1" dirty="0" smtClean="0">
                <a:solidFill>
                  <a:schemeClr val="tx2">
                    <a:lumMod val="75000"/>
                  </a:schemeClr>
                </a:solidFill>
                <a:latin typeface="+mj-lt"/>
              </a:rPr>
              <a:t>Números do seguro</a:t>
            </a:r>
          </a:p>
          <a:p>
            <a:pPr marL="0" lvl="1" eaLnBrk="1" hangingPunct="1">
              <a:defRPr/>
            </a:pPr>
            <a:r>
              <a:rPr lang="it-IT" sz="2000" dirty="0" smtClean="0">
                <a:solidFill>
                  <a:schemeClr val="tx2">
                    <a:lumMod val="75000"/>
                  </a:schemeClr>
                </a:solidFill>
                <a:latin typeface="Arial" panose="020B0604020202020204" pitchFamily="34" charset="0"/>
              </a:rPr>
              <a:t>Instituto Nacional contra Acidentes de Trabalho </a:t>
            </a:r>
          </a:p>
          <a:p>
            <a:pPr eaLnBrk="1" hangingPunct="1">
              <a:defRPr/>
            </a:pPr>
            <a:endParaRPr lang="pt-BR" dirty="0">
              <a:solidFill>
                <a:schemeClr val="tx2">
                  <a:lumMod val="75000"/>
                </a:schemeClr>
              </a:solidFill>
              <a:latin typeface="+mj-lt"/>
              <a:cs typeface="+mn-cs"/>
            </a:endParaRPr>
          </a:p>
        </p:txBody>
      </p:sp>
      <p:sp>
        <p:nvSpPr>
          <p:cNvPr id="5" name="Rettangolo 4"/>
          <p:cNvSpPr/>
          <p:nvPr/>
        </p:nvSpPr>
        <p:spPr>
          <a:xfrm>
            <a:off x="251520" y="2276476"/>
            <a:ext cx="7776864" cy="923330"/>
          </a:xfrm>
          <a:prstGeom prst="rect">
            <a:avLst/>
          </a:prstGeom>
        </p:spPr>
        <p:txBody>
          <a:bodyPr wrap="square">
            <a:spAutoFit/>
          </a:bodyPr>
          <a:lstStyle/>
          <a:p>
            <a:pPr>
              <a:defRPr/>
            </a:pPr>
            <a:endParaRPr lang="it-IT" dirty="0">
              <a:solidFill>
                <a:schemeClr val="tx2">
                  <a:lumMod val="75000"/>
                </a:schemeClr>
              </a:solidFill>
              <a:latin typeface="+mn-lt"/>
              <a:cs typeface="Arial" pitchFamily="34" charset="0"/>
            </a:endParaRPr>
          </a:p>
          <a:p>
            <a:pPr marL="342900" indent="-342900">
              <a:buFont typeface="Wingdings" panose="05000000000000000000" pitchFamily="2" charset="2"/>
              <a:buChar char="Ø"/>
              <a:defRPr/>
            </a:pPr>
            <a:endParaRPr lang="it-IT" dirty="0">
              <a:solidFill>
                <a:schemeClr val="tx2">
                  <a:lumMod val="75000"/>
                </a:schemeClr>
              </a:solidFill>
              <a:latin typeface="+mn-lt"/>
              <a:cs typeface="Arial" pitchFamily="34" charset="0"/>
            </a:endParaRPr>
          </a:p>
          <a:p>
            <a:pPr marL="342900" indent="-342900">
              <a:buFont typeface="Wingdings" panose="05000000000000000000" pitchFamily="2" charset="2"/>
              <a:buChar char="Ø"/>
              <a:defRPr/>
            </a:pPr>
            <a:endParaRPr lang="it-IT" dirty="0">
              <a:solidFill>
                <a:schemeClr val="tx2">
                  <a:lumMod val="75000"/>
                </a:schemeClr>
              </a:solidFill>
              <a:latin typeface="+mn-lt"/>
              <a:cs typeface="Arial" pitchFamily="34" charset="0"/>
            </a:endParaRPr>
          </a:p>
        </p:txBody>
      </p:sp>
      <p:pic>
        <p:nvPicPr>
          <p:cNvPr id="122882"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71599" y="1716088"/>
            <a:ext cx="6696025" cy="416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8936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044E94E-D534-4E1A-B5BD-F6D9D7F4E527}" type="slidenum">
              <a:rPr lang="it-IT" altLang="it-IT" sz="1400" smtClean="0"/>
              <a:pPr>
                <a:spcBef>
                  <a:spcPct val="0"/>
                </a:spcBef>
                <a:buFontTx/>
                <a:buNone/>
              </a:pPr>
              <a:t>38</a:t>
            </a:fld>
            <a:endParaRPr lang="pt-BR" altLang="it-IT" sz="1400" smtClean="0"/>
          </a:p>
        </p:txBody>
      </p:sp>
      <p:grpSp>
        <p:nvGrpSpPr>
          <p:cNvPr id="7171" name="Group 4"/>
          <p:cNvGrpSpPr>
            <a:grpSpLocks/>
          </p:cNvGrpSpPr>
          <p:nvPr/>
        </p:nvGrpSpPr>
        <p:grpSpPr bwMode="auto">
          <a:xfrm>
            <a:off x="0" y="0"/>
            <a:ext cx="9144000" cy="2144713"/>
            <a:chOff x="0" y="0"/>
            <a:chExt cx="5760" cy="1351"/>
          </a:xfrm>
        </p:grpSpPr>
        <p:grpSp>
          <p:nvGrpSpPr>
            <p:cNvPr id="7183" name="Group 5"/>
            <p:cNvGrpSpPr>
              <a:grpSpLocks/>
            </p:cNvGrpSpPr>
            <p:nvPr/>
          </p:nvGrpSpPr>
          <p:grpSpPr bwMode="auto">
            <a:xfrm>
              <a:off x="0" y="0"/>
              <a:ext cx="5340" cy="1351"/>
              <a:chOff x="0" y="0"/>
              <a:chExt cx="5340" cy="1351"/>
            </a:xfrm>
          </p:grpSpPr>
          <p:graphicFrame>
            <p:nvGraphicFramePr>
              <p:cNvPr id="718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24152" name="Fotografia di Photo Editor" r:id="rId4" imgW="5238095" imgH="2438095" progId="">
                      <p:embed/>
                    </p:oleObj>
                  </mc:Choice>
                  <mc:Fallback>
                    <p:oleObj name="Fotografia di Photo Editor" r:id="rId4" imgW="5238095" imgH="2438095" progId="">
                      <p:embed/>
                      <p:pic>
                        <p:nvPicPr>
                          <p:cNvPr id="0" name="Picture 2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24153" name="Fotografia di Photo Editor" r:id="rId6" imgW="1028844" imgH="2438095" progId="">
                      <p:embed/>
                    </p:oleObj>
                  </mc:Choice>
                  <mc:Fallback>
                    <p:oleObj name="Fotografia di Photo Editor" r:id="rId6" imgW="1028844" imgH="2438095" progId="">
                      <p:embed/>
                      <p:pic>
                        <p:nvPicPr>
                          <p:cNvPr id="0" name="Picture 2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24154" name="Fotografia di Photo Editor" r:id="rId8" imgW="1028844" imgH="2438095" progId="">
                      <p:embed/>
                    </p:oleObj>
                  </mc:Choice>
                  <mc:Fallback>
                    <p:oleObj name="Fotografia di Photo Editor" r:id="rId8" imgW="1028844" imgH="2438095" progId="">
                      <p:embed/>
                      <p:pic>
                        <p:nvPicPr>
                          <p:cNvPr id="0" name="Picture 2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24155" name="Fotografia di Photo Editor" r:id="rId9" imgW="1028844" imgH="2438095" progId="">
                      <p:embed/>
                    </p:oleObj>
                  </mc:Choice>
                  <mc:Fallback>
                    <p:oleObj name="Fotografia di Photo Editor" r:id="rId9" imgW="1028844" imgH="2438095" progId="">
                      <p:embed/>
                      <p:pic>
                        <p:nvPicPr>
                          <p:cNvPr id="0" name="Picture 2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24156" name="Fotografia di Photo Editor" r:id="rId10" imgW="1028844" imgH="2438095" progId="">
                      <p:embed/>
                    </p:oleObj>
                  </mc:Choice>
                  <mc:Fallback>
                    <p:oleObj name="Fotografia di Photo Editor" r:id="rId10" imgW="1028844" imgH="2438095" progId="">
                      <p:embed/>
                      <p:pic>
                        <p:nvPicPr>
                          <p:cNvPr id="0" name="Picture 2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24157" name="Fotografia di Photo Editor" r:id="rId11" imgW="1028844" imgH="2438095" progId="">
                      <p:embed/>
                    </p:oleObj>
                  </mc:Choice>
                  <mc:Fallback>
                    <p:oleObj name="Fotografia di Photo Editor" r:id="rId11" imgW="1028844" imgH="2438095" progId="">
                      <p:embed/>
                      <p:pic>
                        <p:nvPicPr>
                          <p:cNvPr id="0" name="Picture 2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718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24158" name="Fotografia di Photo Editor" r:id="rId12" imgW="1028844" imgH="2438095" progId="">
                    <p:embed/>
                  </p:oleObj>
                </mc:Choice>
                <mc:Fallback>
                  <p:oleObj name="Fotografia di Photo Editor" r:id="rId12" imgW="1028844" imgH="2438095" progId="">
                    <p:embed/>
                    <p:pic>
                      <p:nvPicPr>
                        <p:cNvPr id="0" name="Picture 2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611188" y="2780928"/>
            <a:ext cx="7659687" cy="3240360"/>
          </a:xfrm>
        </p:spPr>
        <p:txBody>
          <a:bodyPr/>
          <a:lstStyle/>
          <a:p>
            <a:pPr eaLnBrk="1" hangingPunct="1">
              <a:defRPr/>
            </a:pPr>
            <a:r>
              <a:t/>
            </a:r>
            <a:br/>
            <a:r>
              <a:t/>
            </a:r>
            <a:br/>
            <a:r>
              <a:t/>
            </a:r>
            <a:br/>
            <a:r>
              <a:t/>
            </a:r>
            <a:br/>
            <a:r>
              <a:t/>
            </a:r>
            <a:br/>
            <a:r>
              <a:t/>
            </a:r>
            <a:br/>
            <a:r>
              <a:t/>
            </a:r>
            <a:br/>
            <a:r>
              <a:t/>
            </a:r>
            <a:br/>
            <a:r>
              <a:t/>
            </a:r>
            <a:br/>
            <a:r>
              <a:t/>
            </a:r>
            <a:br/>
            <a:r>
              <a:t/>
            </a:r>
            <a:br/>
            <a:r>
              <a:t/>
            </a:r>
            <a:br/>
            <a:r>
              <a:t/>
            </a:r>
            <a:br/>
            <a:r>
              <a:t/>
            </a:r>
            <a:br/>
            <a:r>
              <a:t/>
            </a:r>
            <a:br/>
            <a:r>
              <a:t/>
            </a:r>
            <a:br/>
            <a:r>
              <a:t/>
            </a:r>
            <a:br/>
            <a:r>
              <a:t/>
            </a:r>
            <a:br/>
            <a:r>
              <a:rPr dirty="0" smtClean="0"/>
              <a:t>    </a:t>
            </a:r>
            <a:r>
              <a:t/>
            </a:r>
            <a:br/>
            <a:r>
              <a:t/>
            </a:r>
            <a:br/>
            <a:r>
              <a:t/>
            </a:r>
            <a:br/>
            <a:r>
              <a:t/>
            </a:r>
            <a:br/>
            <a:r>
              <a:t/>
            </a:r>
            <a:br/>
            <a:r>
              <a:t/>
            </a:r>
            <a:br/>
            <a:r>
              <a:t/>
            </a:r>
            <a:br/>
            <a:r>
              <a:t/>
            </a:r>
            <a:br/>
            <a:r>
              <a:t/>
            </a:r>
            <a:br/>
            <a:endParaRPr lang="pt-BR" sz="2200" dirty="0" smtClean="0">
              <a:solidFill>
                <a:schemeClr val="tx2">
                  <a:lumMod val="75000"/>
                </a:schemeClr>
              </a:solidFill>
            </a:endParaRPr>
          </a:p>
        </p:txBody>
      </p:sp>
      <p:grpSp>
        <p:nvGrpSpPr>
          <p:cNvPr id="7173" name="Group 13"/>
          <p:cNvGrpSpPr>
            <a:grpSpLocks/>
          </p:cNvGrpSpPr>
          <p:nvPr/>
        </p:nvGrpSpPr>
        <p:grpSpPr bwMode="auto">
          <a:xfrm>
            <a:off x="611188" y="476250"/>
            <a:ext cx="8532812" cy="1800225"/>
            <a:chOff x="385" y="300"/>
            <a:chExt cx="5375" cy="1134"/>
          </a:xfrm>
        </p:grpSpPr>
        <p:grpSp>
          <p:nvGrpSpPr>
            <p:cNvPr id="7175" name="Group 14"/>
            <p:cNvGrpSpPr>
              <a:grpSpLocks/>
            </p:cNvGrpSpPr>
            <p:nvPr/>
          </p:nvGrpSpPr>
          <p:grpSpPr bwMode="auto">
            <a:xfrm>
              <a:off x="385" y="300"/>
              <a:ext cx="5375" cy="363"/>
              <a:chOff x="385" y="300"/>
              <a:chExt cx="5375" cy="363"/>
            </a:xfrm>
          </p:grpSpPr>
          <p:grpSp>
            <p:nvGrpSpPr>
              <p:cNvPr id="7178" name="Group 15"/>
              <p:cNvGrpSpPr>
                <a:grpSpLocks/>
              </p:cNvGrpSpPr>
              <p:nvPr/>
            </p:nvGrpSpPr>
            <p:grpSpPr bwMode="auto">
              <a:xfrm>
                <a:off x="4490" y="300"/>
                <a:ext cx="1270" cy="292"/>
                <a:chOff x="4490" y="300"/>
                <a:chExt cx="1270" cy="292"/>
              </a:xfrm>
            </p:grpSpPr>
            <p:pic>
              <p:nvPicPr>
                <p:cNvPr id="718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717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8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717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7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467545" y="260648"/>
            <a:ext cx="6660330" cy="1415772"/>
          </a:xfrm>
          <a:prstGeom prst="rect">
            <a:avLst/>
          </a:prstGeom>
        </p:spPr>
        <p:txBody>
          <a:bodyPr wrap="square">
            <a:spAutoFit/>
          </a:bodyPr>
          <a:lstStyle/>
          <a:p>
            <a:pPr marL="0" lvl="1" eaLnBrk="1" hangingPunct="1">
              <a:defRPr/>
            </a:pPr>
            <a:endParaRPr lang="pt-BR" sz="2000" dirty="0" smtClean="0">
              <a:solidFill>
                <a:schemeClr val="tx2">
                  <a:lumMod val="75000"/>
                </a:schemeClr>
              </a:solidFill>
              <a:latin typeface="Arial" panose="020B0604020202020204" pitchFamily="34" charset="0"/>
              <a:cs typeface="Arial" panose="020B0604020202020204" pitchFamily="34" charset="0"/>
            </a:endParaRPr>
          </a:p>
          <a:p>
            <a:pPr marL="0" lvl="1" eaLnBrk="1" hangingPunct="1">
              <a:defRPr/>
            </a:pPr>
            <a:r>
              <a:rPr lang="it-IT" sz="2800" b="1" dirty="0" smtClean="0">
                <a:solidFill>
                  <a:schemeClr val="tx2">
                    <a:lumMod val="75000"/>
                  </a:schemeClr>
                </a:solidFill>
                <a:latin typeface="+mj-lt"/>
              </a:rPr>
              <a:t>Números do seguro</a:t>
            </a:r>
          </a:p>
          <a:p>
            <a:pPr marL="0" lvl="1" eaLnBrk="1" hangingPunct="1">
              <a:defRPr/>
            </a:pPr>
            <a:r>
              <a:rPr lang="it-IT" sz="2000" dirty="0" smtClean="0">
                <a:solidFill>
                  <a:schemeClr val="tx2">
                    <a:lumMod val="75000"/>
                  </a:schemeClr>
                </a:solidFill>
                <a:latin typeface="Arial" panose="020B0604020202020204" pitchFamily="34" charset="0"/>
              </a:rPr>
              <a:t>Instituto Nacional contra Acidentes de Trabalho </a:t>
            </a:r>
          </a:p>
          <a:p>
            <a:pPr eaLnBrk="1" hangingPunct="1">
              <a:defRPr/>
            </a:pPr>
            <a:endParaRPr lang="pt-BR" dirty="0">
              <a:solidFill>
                <a:schemeClr val="tx2">
                  <a:lumMod val="75000"/>
                </a:schemeClr>
              </a:solidFill>
              <a:latin typeface="+mj-lt"/>
              <a:cs typeface="+mn-cs"/>
            </a:endParaRPr>
          </a:p>
        </p:txBody>
      </p:sp>
      <p:sp>
        <p:nvSpPr>
          <p:cNvPr id="5" name="Rettangolo 4"/>
          <p:cNvSpPr/>
          <p:nvPr/>
        </p:nvSpPr>
        <p:spPr>
          <a:xfrm>
            <a:off x="251520" y="2276476"/>
            <a:ext cx="7776864" cy="923330"/>
          </a:xfrm>
          <a:prstGeom prst="rect">
            <a:avLst/>
          </a:prstGeom>
        </p:spPr>
        <p:txBody>
          <a:bodyPr wrap="square">
            <a:spAutoFit/>
          </a:bodyPr>
          <a:lstStyle/>
          <a:p>
            <a:pPr>
              <a:defRPr/>
            </a:pPr>
            <a:endParaRPr lang="it-IT" dirty="0">
              <a:solidFill>
                <a:schemeClr val="tx2">
                  <a:lumMod val="75000"/>
                </a:schemeClr>
              </a:solidFill>
              <a:latin typeface="+mn-lt"/>
              <a:cs typeface="Arial" pitchFamily="34" charset="0"/>
            </a:endParaRPr>
          </a:p>
          <a:p>
            <a:pPr marL="342900" indent="-342900">
              <a:buFont typeface="Wingdings" panose="05000000000000000000" pitchFamily="2" charset="2"/>
              <a:buChar char="Ø"/>
              <a:defRPr/>
            </a:pPr>
            <a:endParaRPr lang="it-IT" dirty="0">
              <a:solidFill>
                <a:schemeClr val="tx2">
                  <a:lumMod val="75000"/>
                </a:schemeClr>
              </a:solidFill>
              <a:latin typeface="+mn-lt"/>
              <a:cs typeface="Arial" pitchFamily="34" charset="0"/>
            </a:endParaRPr>
          </a:p>
          <a:p>
            <a:pPr marL="342900" indent="-342900">
              <a:buFont typeface="Wingdings" panose="05000000000000000000" pitchFamily="2" charset="2"/>
              <a:buChar char="Ø"/>
              <a:defRPr/>
            </a:pPr>
            <a:endParaRPr lang="it-IT" dirty="0">
              <a:solidFill>
                <a:schemeClr val="tx2">
                  <a:lumMod val="75000"/>
                </a:schemeClr>
              </a:solidFill>
              <a:latin typeface="+mn-lt"/>
              <a:cs typeface="Arial" pitchFamily="34" charset="0"/>
            </a:endParaRPr>
          </a:p>
        </p:txBody>
      </p:sp>
      <p:pic>
        <p:nvPicPr>
          <p:cNvPr id="123906" name="Picture 2"/>
          <p:cNvPicPr>
            <a:picLocks noChangeAspect="1" noChangeArrowheads="1"/>
          </p:cNvPicPr>
          <p:nvPr/>
        </p:nvPicPr>
        <p:blipFill>
          <a:blip r:embed="rId14" cstate="print">
            <a:extLst>
              <a:ext uri="{BEBA8EAE-BF5A-486C-A8C5-ECC9F3942E4B}">
                <a14:imgProps xmlns:a14="http://schemas.microsoft.com/office/drawing/2010/main">
                  <a14:imgLayer r:embed="rId1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11189" y="1716088"/>
            <a:ext cx="7777235" cy="43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6576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044E94E-D534-4E1A-B5BD-F6D9D7F4E527}" type="slidenum">
              <a:rPr lang="it-IT" altLang="it-IT" sz="1400" smtClean="0"/>
              <a:pPr>
                <a:spcBef>
                  <a:spcPct val="0"/>
                </a:spcBef>
                <a:buFontTx/>
                <a:buNone/>
              </a:pPr>
              <a:t>39</a:t>
            </a:fld>
            <a:endParaRPr lang="pt-BR" altLang="it-IT" sz="1400" smtClean="0"/>
          </a:p>
        </p:txBody>
      </p:sp>
      <p:grpSp>
        <p:nvGrpSpPr>
          <p:cNvPr id="7171" name="Group 4"/>
          <p:cNvGrpSpPr>
            <a:grpSpLocks/>
          </p:cNvGrpSpPr>
          <p:nvPr/>
        </p:nvGrpSpPr>
        <p:grpSpPr bwMode="auto">
          <a:xfrm>
            <a:off x="0" y="0"/>
            <a:ext cx="9144000" cy="2144713"/>
            <a:chOff x="0" y="0"/>
            <a:chExt cx="5760" cy="1351"/>
          </a:xfrm>
        </p:grpSpPr>
        <p:grpSp>
          <p:nvGrpSpPr>
            <p:cNvPr id="7183" name="Group 5"/>
            <p:cNvGrpSpPr>
              <a:grpSpLocks/>
            </p:cNvGrpSpPr>
            <p:nvPr/>
          </p:nvGrpSpPr>
          <p:grpSpPr bwMode="auto">
            <a:xfrm>
              <a:off x="0" y="0"/>
              <a:ext cx="5340" cy="1351"/>
              <a:chOff x="0" y="0"/>
              <a:chExt cx="5340" cy="1351"/>
            </a:xfrm>
          </p:grpSpPr>
          <p:graphicFrame>
            <p:nvGraphicFramePr>
              <p:cNvPr id="718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10881" name="Fotografia di Photo Editor" r:id="rId4" imgW="5238095" imgH="2438095" progId="">
                      <p:embed/>
                    </p:oleObj>
                  </mc:Choice>
                  <mc:Fallback>
                    <p:oleObj name="Fotografia di Photo Editor" r:id="rId4" imgW="5238095" imgH="2438095" progId="">
                      <p:embed/>
                      <p:pic>
                        <p:nvPicPr>
                          <p:cNvPr id="0" name="Picture 2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10882" name="Fotografia di Photo Editor" r:id="rId6" imgW="1028844" imgH="2438095" progId="">
                      <p:embed/>
                    </p:oleObj>
                  </mc:Choice>
                  <mc:Fallback>
                    <p:oleObj name="Fotografia di Photo Editor" r:id="rId6" imgW="1028844" imgH="2438095" progId="">
                      <p:embed/>
                      <p:pic>
                        <p:nvPicPr>
                          <p:cNvPr id="0" name="Picture 2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10883" name="Fotografia di Photo Editor" r:id="rId8" imgW="1028844" imgH="2438095" progId="">
                      <p:embed/>
                    </p:oleObj>
                  </mc:Choice>
                  <mc:Fallback>
                    <p:oleObj name="Fotografia di Photo Editor" r:id="rId8" imgW="1028844" imgH="2438095" progId="">
                      <p:embed/>
                      <p:pic>
                        <p:nvPicPr>
                          <p:cNvPr id="0" name="Picture 2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10884" name="Fotografia di Photo Editor" r:id="rId9" imgW="1028844" imgH="2438095" progId="">
                      <p:embed/>
                    </p:oleObj>
                  </mc:Choice>
                  <mc:Fallback>
                    <p:oleObj name="Fotografia di Photo Editor" r:id="rId9" imgW="1028844" imgH="2438095" progId="">
                      <p:embed/>
                      <p:pic>
                        <p:nvPicPr>
                          <p:cNvPr id="0" name="Picture 28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10885" name="Fotografia di Photo Editor" r:id="rId10" imgW="1028844" imgH="2438095" progId="">
                      <p:embed/>
                    </p:oleObj>
                  </mc:Choice>
                  <mc:Fallback>
                    <p:oleObj name="Fotografia di Photo Editor" r:id="rId10" imgW="1028844" imgH="2438095" progId="">
                      <p:embed/>
                      <p:pic>
                        <p:nvPicPr>
                          <p:cNvPr id="0" name="Picture 28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10886" name="Fotografia di Photo Editor" r:id="rId11" imgW="1028844" imgH="2438095" progId="">
                      <p:embed/>
                    </p:oleObj>
                  </mc:Choice>
                  <mc:Fallback>
                    <p:oleObj name="Fotografia di Photo Editor" r:id="rId11" imgW="1028844" imgH="2438095" progId="">
                      <p:embed/>
                      <p:pic>
                        <p:nvPicPr>
                          <p:cNvPr id="0" name="Picture 2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718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10887" name="Fotografia di Photo Editor" r:id="rId12" imgW="1028844" imgH="2438095" progId="">
                    <p:embed/>
                  </p:oleObj>
                </mc:Choice>
                <mc:Fallback>
                  <p:oleObj name="Fotografia di Photo Editor" r:id="rId12" imgW="1028844" imgH="2438095" progId="">
                    <p:embed/>
                    <p:pic>
                      <p:nvPicPr>
                        <p:cNvPr id="0" name="Picture 2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467544" y="1556793"/>
            <a:ext cx="8198619" cy="5256584"/>
          </a:xfrm>
        </p:spPr>
        <p:txBody>
          <a:bodyPr/>
          <a:lstStyle/>
          <a:p>
            <a:pPr eaLnBrk="1" hangingPunct="1">
              <a:defRPr/>
            </a:pPr>
            <a:r>
              <a:rPr lang="it-IT" sz="2200" b="1" dirty="0">
                <a:solidFill>
                  <a:schemeClr val="tx2">
                    <a:lumMod val="75000"/>
                  </a:schemeClr>
                </a:solidFill>
              </a:rPr>
              <a:t>INDENIZAÇÃO POR DEFICIÊNCIA TEMPORÁRIA ABSOLUTA</a:t>
            </a:r>
            <a:r>
              <a:t/>
            </a:r>
            <a:br/>
            <a:r>
              <a:t/>
            </a:r>
            <a:br/>
            <a:r>
              <a:rPr lang="it-IT" sz="1800" dirty="0" smtClean="0">
                <a:solidFill>
                  <a:schemeClr val="tx2">
                    <a:lumMod val="75000"/>
                  </a:schemeClr>
                </a:solidFill>
                <a:latin typeface="+mn-lt"/>
              </a:rPr>
              <a:t>A indenização por deficiência temporária absoluta decorre do quarto dia sucessivo à data do acidente ou da manifestação da doença profissional..</a:t>
            </a:r>
            <a:r>
              <a:t/>
            </a:r>
            <a:br/>
            <a:r>
              <a:t/>
            </a:r>
            <a:br/>
            <a:r>
              <a:rPr lang="it-IT" sz="1800" dirty="0" smtClean="0">
                <a:solidFill>
                  <a:schemeClr val="tx2">
                    <a:lumMod val="75000"/>
                  </a:schemeClr>
                </a:solidFill>
                <a:latin typeface="+mn-lt"/>
              </a:rPr>
              <a:t>A indenização é paga na medida de:</a:t>
            </a:r>
            <a:r>
              <a:t/>
            </a:r>
            <a:br/>
            <a:r>
              <a:rPr lang="it-IT" sz="1800" dirty="0" smtClean="0">
                <a:solidFill>
                  <a:schemeClr val="tx2">
                    <a:lumMod val="75000"/>
                  </a:schemeClr>
                </a:solidFill>
                <a:latin typeface="+mn-lt"/>
              </a:rPr>
              <a:t>- 60% da retribuição média diária até o 90º dia;</a:t>
            </a:r>
            <a:r>
              <a:t/>
            </a:r>
            <a:br/>
            <a:r>
              <a:rPr lang="it-IT" sz="1800" dirty="0" smtClean="0">
                <a:solidFill>
                  <a:schemeClr val="tx2">
                    <a:lumMod val="75000"/>
                  </a:schemeClr>
                </a:solidFill>
                <a:latin typeface="+mn-lt"/>
              </a:rPr>
              <a:t>- 75% da retribuição média diária do 91° dia</a:t>
            </a:r>
            <a:r>
              <a:t/>
            </a:r>
            <a:br/>
            <a:r>
              <a:rPr lang="it-IT" sz="1800" dirty="0" smtClean="0">
                <a:solidFill>
                  <a:schemeClr val="tx2">
                    <a:lumMod val="75000"/>
                  </a:schemeClr>
                </a:solidFill>
                <a:latin typeface="+mn-lt"/>
              </a:rPr>
              <a:t>até a cura clínica.</a:t>
            </a:r>
            <a:r>
              <a:t/>
            </a:r>
            <a:br/>
            <a:r>
              <a:t/>
            </a:r>
            <a:br/>
            <a:r>
              <a:rPr lang="it-IT" sz="1800" dirty="0" smtClean="0">
                <a:solidFill>
                  <a:schemeClr val="tx2">
                    <a:lumMod val="75000"/>
                  </a:schemeClr>
                </a:solidFill>
                <a:latin typeface="+mn-lt"/>
              </a:rPr>
              <a:t>A retribuição média diária é calculada com base naquela efetivamente paga nos 15 dias precedentes ao evento.</a:t>
            </a:r>
            <a:r>
              <a:t/>
            </a:r>
            <a:br/>
            <a:r>
              <a:rPr lang="it-IT" sz="1800" dirty="0" smtClean="0">
                <a:solidFill>
                  <a:schemeClr val="tx2">
                    <a:lumMod val="75000"/>
                  </a:schemeClr>
                </a:solidFill>
                <a:latin typeface="+mn-lt"/>
              </a:rPr>
              <a:t>Para categorias específicas, o cálculo é realizado com base nas retribuições convencionais estabelecidas com o decreto ministerial, salvo nos casos de retribuição mais favorável estabelecida a nível provincial do contrato coletivo para a qualificação, pela qual o trabalhador foi contratado.</a:t>
            </a:r>
            <a:r>
              <a:t/>
            </a:r>
            <a:br/>
            <a:endParaRPr lang="pt-BR" sz="1800" dirty="0" smtClean="0">
              <a:solidFill>
                <a:schemeClr val="tx2">
                  <a:lumMod val="75000"/>
                </a:schemeClr>
              </a:solidFill>
              <a:latin typeface="+mn-lt"/>
            </a:endParaRPr>
          </a:p>
        </p:txBody>
      </p:sp>
      <p:grpSp>
        <p:nvGrpSpPr>
          <p:cNvPr id="7173" name="Group 13"/>
          <p:cNvGrpSpPr>
            <a:grpSpLocks/>
          </p:cNvGrpSpPr>
          <p:nvPr/>
        </p:nvGrpSpPr>
        <p:grpSpPr bwMode="auto">
          <a:xfrm>
            <a:off x="611188" y="476250"/>
            <a:ext cx="8532812" cy="1800225"/>
            <a:chOff x="385" y="300"/>
            <a:chExt cx="5375" cy="1134"/>
          </a:xfrm>
        </p:grpSpPr>
        <p:grpSp>
          <p:nvGrpSpPr>
            <p:cNvPr id="7175" name="Group 14"/>
            <p:cNvGrpSpPr>
              <a:grpSpLocks/>
            </p:cNvGrpSpPr>
            <p:nvPr/>
          </p:nvGrpSpPr>
          <p:grpSpPr bwMode="auto">
            <a:xfrm>
              <a:off x="385" y="300"/>
              <a:ext cx="5375" cy="363"/>
              <a:chOff x="385" y="300"/>
              <a:chExt cx="5375" cy="363"/>
            </a:xfrm>
          </p:grpSpPr>
          <p:grpSp>
            <p:nvGrpSpPr>
              <p:cNvPr id="7178" name="Group 15"/>
              <p:cNvGrpSpPr>
                <a:grpSpLocks/>
              </p:cNvGrpSpPr>
              <p:nvPr/>
            </p:nvGrpSpPr>
            <p:grpSpPr bwMode="auto">
              <a:xfrm>
                <a:off x="4490" y="300"/>
                <a:ext cx="1270" cy="292"/>
                <a:chOff x="4490" y="300"/>
                <a:chExt cx="1270" cy="292"/>
              </a:xfrm>
            </p:grpSpPr>
            <p:pic>
              <p:nvPicPr>
                <p:cNvPr id="718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717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8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717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7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053138" cy="1108075"/>
          </a:xfrm>
          <a:prstGeom prst="rect">
            <a:avLst/>
          </a:prstGeom>
        </p:spPr>
        <p:txBody>
          <a:bodyPr>
            <a:spAutoFit/>
          </a:bodyPr>
          <a:lstStyle/>
          <a:p>
            <a:pPr eaLnBrk="1" hangingPunct="1">
              <a:defRPr/>
            </a:pPr>
            <a:r>
              <a:rPr lang="it-IT" sz="2800" b="1" dirty="0" smtClean="0">
                <a:solidFill>
                  <a:schemeClr val="tx2">
                    <a:lumMod val="75000"/>
                  </a:schemeClr>
                </a:solidFill>
                <a:latin typeface="+mj-lt"/>
              </a:rPr>
              <a:t>Critérios de cálculo das prestações</a:t>
            </a:r>
          </a:p>
          <a:p>
            <a:pPr marL="0" lvl="1" eaLnBrk="1" hangingPunct="1">
              <a:defRPr/>
            </a:pPr>
            <a:r>
              <a:rPr lang="it-IT" sz="2000" dirty="0" smtClean="0">
                <a:solidFill>
                  <a:schemeClr val="tx2">
                    <a:lumMod val="75000"/>
                  </a:schemeClr>
                </a:solidFill>
                <a:latin typeface="Arial" panose="020B0604020202020204" pitchFamily="34" charset="0"/>
              </a:rPr>
              <a:t>Instituto Nacional contra Acidentes de Trabalho </a:t>
            </a:r>
          </a:p>
          <a:p>
            <a:pPr eaLnBrk="1" hangingPunct="1">
              <a:defRPr/>
            </a:pPr>
            <a:endParaRPr lang="pt-BR" dirty="0">
              <a:solidFill>
                <a:schemeClr val="tx2">
                  <a:lumMod val="75000"/>
                </a:schemeClr>
              </a:solidFill>
              <a:latin typeface="+mj-lt"/>
              <a:cs typeface="+mn-cs"/>
            </a:endParaRPr>
          </a:p>
        </p:txBody>
      </p:sp>
    </p:spTree>
    <p:extLst>
      <p:ext uri="{BB962C8B-B14F-4D97-AF65-F5344CB8AC3E}">
        <p14:creationId xmlns:p14="http://schemas.microsoft.com/office/powerpoint/2010/main" val="1352783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AAEA8D1-0B19-4D1B-9CB3-0572BAC6F215}" type="slidenum">
              <a:rPr lang="it-IT" altLang="it-IT" sz="1400" smtClean="0"/>
              <a:pPr>
                <a:spcBef>
                  <a:spcPct val="0"/>
                </a:spcBef>
                <a:buFontTx/>
                <a:buNone/>
              </a:pPr>
              <a:t>4</a:t>
            </a:fld>
            <a:endParaRPr lang="pt-BR" altLang="it-IT" sz="1400" smtClean="0"/>
          </a:p>
        </p:txBody>
      </p:sp>
      <p:grpSp>
        <p:nvGrpSpPr>
          <p:cNvPr id="6147" name="Group 4"/>
          <p:cNvGrpSpPr>
            <a:grpSpLocks/>
          </p:cNvGrpSpPr>
          <p:nvPr/>
        </p:nvGrpSpPr>
        <p:grpSpPr bwMode="auto">
          <a:xfrm>
            <a:off x="0" y="0"/>
            <a:ext cx="9144000" cy="2276476"/>
            <a:chOff x="0" y="0"/>
            <a:chExt cx="5760" cy="1351"/>
          </a:xfrm>
        </p:grpSpPr>
        <p:grpSp>
          <p:nvGrpSpPr>
            <p:cNvPr id="6160" name="Group 5"/>
            <p:cNvGrpSpPr>
              <a:grpSpLocks/>
            </p:cNvGrpSpPr>
            <p:nvPr/>
          </p:nvGrpSpPr>
          <p:grpSpPr bwMode="auto">
            <a:xfrm>
              <a:off x="0" y="0"/>
              <a:ext cx="5340" cy="1351"/>
              <a:chOff x="0" y="0"/>
              <a:chExt cx="5340" cy="1351"/>
            </a:xfrm>
          </p:grpSpPr>
          <p:graphicFrame>
            <p:nvGraphicFramePr>
              <p:cNvPr id="6162"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91523" name="Fotografia di Photo Editor" r:id="rId4" imgW="5238095" imgH="2438095" progId="">
                      <p:embed/>
                    </p:oleObj>
                  </mc:Choice>
                  <mc:Fallback>
                    <p:oleObj name="Fotografia di Photo Editor" r:id="rId4" imgW="5238095" imgH="2438095" progId="">
                      <p:embed/>
                      <p:pic>
                        <p:nvPicPr>
                          <p:cNvPr id="0" name="Picture 3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3"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91524" name="Fotografia di Photo Editor" r:id="rId6" imgW="1028844" imgH="2438095" progId="">
                      <p:embed/>
                    </p:oleObj>
                  </mc:Choice>
                  <mc:Fallback>
                    <p:oleObj name="Fotografia di Photo Editor" r:id="rId6" imgW="1028844" imgH="2438095" progId="">
                      <p:embed/>
                      <p:pic>
                        <p:nvPicPr>
                          <p:cNvPr id="0" name="Picture 3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91525" name="Fotografia di Photo Editor" r:id="rId8" imgW="1028844" imgH="2438095" progId="">
                      <p:embed/>
                    </p:oleObj>
                  </mc:Choice>
                  <mc:Fallback>
                    <p:oleObj name="Fotografia di Photo Editor" r:id="rId8" imgW="1028844" imgH="2438095" progId="">
                      <p:embed/>
                      <p:pic>
                        <p:nvPicPr>
                          <p:cNvPr id="0" name="Picture 38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5"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91526" name="Fotografia di Photo Editor" r:id="rId9" imgW="1028844" imgH="2438095" progId="">
                      <p:embed/>
                    </p:oleObj>
                  </mc:Choice>
                  <mc:Fallback>
                    <p:oleObj name="Fotografia di Photo Editor" r:id="rId9" imgW="1028844" imgH="2438095" progId="">
                      <p:embed/>
                      <p:pic>
                        <p:nvPicPr>
                          <p:cNvPr id="0" name="Picture 3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6"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91527" name="Fotografia di Photo Editor" r:id="rId10" imgW="1028844" imgH="2438095" progId="">
                      <p:embed/>
                    </p:oleObj>
                  </mc:Choice>
                  <mc:Fallback>
                    <p:oleObj name="Fotografia di Photo Editor" r:id="rId10" imgW="1028844" imgH="2438095" progId="">
                      <p:embed/>
                      <p:pic>
                        <p:nvPicPr>
                          <p:cNvPr id="0" name="Picture 3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7"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91528" name="Fotografia di Photo Editor" r:id="rId11" imgW="1028844" imgH="2438095" progId="">
                      <p:embed/>
                    </p:oleObj>
                  </mc:Choice>
                  <mc:Fallback>
                    <p:oleObj name="Fotografia di Photo Editor" r:id="rId11" imgW="1028844" imgH="2438095" progId="">
                      <p:embed/>
                      <p:pic>
                        <p:nvPicPr>
                          <p:cNvPr id="0" name="Picture 38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6161"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91529" name="Fotografia di Photo Editor" r:id="rId12" imgW="1028844" imgH="2438095" progId="">
                    <p:embed/>
                  </p:oleObj>
                </mc:Choice>
                <mc:Fallback>
                  <p:oleObj name="Fotografia di Photo Editor" r:id="rId12" imgW="1028844" imgH="2438095" progId="">
                    <p:embed/>
                    <p:pic>
                      <p:nvPicPr>
                        <p:cNvPr id="0" name="Picture 38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611188" y="1858524"/>
            <a:ext cx="7639347" cy="5184476"/>
          </a:xfrm>
        </p:spPr>
        <p:txBody>
          <a:bodyPr/>
          <a:lstStyle/>
          <a:p>
            <a:r>
              <a:rPr lang="it-IT" sz="2800" dirty="0">
                <a:solidFill>
                  <a:schemeClr val="tx2">
                    <a:lumMod val="75000"/>
                  </a:schemeClr>
                </a:solidFill>
                <a:latin typeface="+mn-lt"/>
              </a:rPr>
              <a:t>O seguro contra acidentes de trabalho e doenças profissionais é exercido conforme o artigo 126 do decreto do Presidente da República 1124/1965, em via exclusiva, pelo Instituto Nacional de Seguros contra acidentes de trabalho (Inail), salvo por algumas categorias para as quais são previstas exceções da lei.</a:t>
            </a:r>
            <a:r>
              <a:t/>
            </a:r>
            <a:br/>
            <a:r>
              <a:t/>
            </a:r>
            <a:br/>
            <a:endParaRPr lang="pt-BR" altLang="it-IT" sz="1800" dirty="0">
              <a:solidFill>
                <a:schemeClr val="tx2">
                  <a:lumMod val="75000"/>
                </a:schemeClr>
              </a:solidFill>
              <a:latin typeface="+mn-lt"/>
              <a:ea typeface="+mn-ea"/>
              <a:cs typeface="+mn-cs"/>
            </a:endParaRPr>
          </a:p>
        </p:txBody>
      </p:sp>
      <p:grpSp>
        <p:nvGrpSpPr>
          <p:cNvPr id="6149" name="Group 13"/>
          <p:cNvGrpSpPr>
            <a:grpSpLocks/>
          </p:cNvGrpSpPr>
          <p:nvPr/>
        </p:nvGrpSpPr>
        <p:grpSpPr bwMode="auto">
          <a:xfrm>
            <a:off x="611188" y="476250"/>
            <a:ext cx="8532812" cy="1800225"/>
            <a:chOff x="385" y="300"/>
            <a:chExt cx="5375" cy="1134"/>
          </a:xfrm>
        </p:grpSpPr>
        <p:grpSp>
          <p:nvGrpSpPr>
            <p:cNvPr id="6152" name="Group 14"/>
            <p:cNvGrpSpPr>
              <a:grpSpLocks/>
            </p:cNvGrpSpPr>
            <p:nvPr/>
          </p:nvGrpSpPr>
          <p:grpSpPr bwMode="auto">
            <a:xfrm>
              <a:off x="385" y="300"/>
              <a:ext cx="5375" cy="363"/>
              <a:chOff x="385" y="300"/>
              <a:chExt cx="5375" cy="363"/>
            </a:xfrm>
          </p:grpSpPr>
          <p:grpSp>
            <p:nvGrpSpPr>
              <p:cNvPr id="6155" name="Group 15"/>
              <p:cNvGrpSpPr>
                <a:grpSpLocks/>
              </p:cNvGrpSpPr>
              <p:nvPr/>
            </p:nvGrpSpPr>
            <p:grpSpPr bwMode="auto">
              <a:xfrm>
                <a:off x="4490" y="300"/>
                <a:ext cx="1270" cy="292"/>
                <a:chOff x="4490" y="300"/>
                <a:chExt cx="1270" cy="292"/>
              </a:xfrm>
            </p:grpSpPr>
            <p:pic>
              <p:nvPicPr>
                <p:cNvPr id="6158"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6156"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7"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6153"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4"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053138" cy="1261884"/>
          </a:xfrm>
          <a:prstGeom prst="rect">
            <a:avLst/>
          </a:prstGeom>
        </p:spPr>
        <p:txBody>
          <a:bodyPr>
            <a:spAutoFit/>
          </a:bodyPr>
          <a:lstStyle/>
          <a:p>
            <a:pPr eaLnBrk="1" hangingPunct="1">
              <a:defRPr/>
            </a:pPr>
            <a:r>
              <a:rPr lang="it-IT" altLang="it-IT" sz="2800" b="1" dirty="0" smtClean="0">
                <a:solidFill>
                  <a:schemeClr val="tx2">
                    <a:lumMod val="75000"/>
                  </a:schemeClr>
                </a:solidFill>
                <a:latin typeface="+mj-lt"/>
              </a:rPr>
              <a:t>Instituto de Seguros</a:t>
            </a:r>
            <a:endParaRPr lang="pt-BR" sz="2800" b="1" dirty="0">
              <a:solidFill>
                <a:schemeClr val="tx2">
                  <a:lumMod val="75000"/>
                </a:schemeClr>
              </a:solidFill>
              <a:latin typeface="+mj-lt"/>
              <a:ea typeface="+mj-ea"/>
              <a:cs typeface="+mj-cs"/>
            </a:endParaRPr>
          </a:p>
          <a:p>
            <a:pPr marL="0" lvl="1" eaLnBrk="1" hangingPunct="1">
              <a:defRPr/>
            </a:pPr>
            <a:r>
              <a:rPr lang="it-IT" sz="2000" dirty="0">
                <a:solidFill>
                  <a:schemeClr val="tx2">
                    <a:lumMod val="75000"/>
                  </a:schemeClr>
                </a:solidFill>
                <a:latin typeface="Arial" panose="020B0604020202020204" pitchFamily="34" charset="0"/>
              </a:rPr>
              <a:t>Instituto Nacional de Acidentes de Trabalho </a:t>
            </a:r>
          </a:p>
          <a:p>
            <a:pPr eaLnBrk="1" hangingPunct="1">
              <a:defRPr/>
            </a:pPr>
            <a:r>
              <a:rPr dirty="0" smtClean="0"/>
              <a:t>  </a:t>
            </a:r>
            <a:endParaRPr lang="pt-BR" dirty="0">
              <a:solidFill>
                <a:schemeClr val="tx2">
                  <a:lumMod val="75000"/>
                </a:schemeClr>
              </a:solidFill>
              <a:latin typeface="+mj-lt"/>
              <a:cs typeface="+mn-cs"/>
            </a:endParaRPr>
          </a:p>
        </p:txBody>
      </p:sp>
    </p:spTree>
    <p:extLst>
      <p:ext uri="{BB962C8B-B14F-4D97-AF65-F5344CB8AC3E}">
        <p14:creationId xmlns:p14="http://schemas.microsoft.com/office/powerpoint/2010/main" val="10835366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044E94E-D534-4E1A-B5BD-F6D9D7F4E527}" type="slidenum">
              <a:rPr lang="it-IT" altLang="it-IT" sz="1400" smtClean="0"/>
              <a:pPr>
                <a:spcBef>
                  <a:spcPct val="0"/>
                </a:spcBef>
                <a:buFontTx/>
                <a:buNone/>
              </a:pPr>
              <a:t>40</a:t>
            </a:fld>
            <a:endParaRPr lang="pt-BR" altLang="it-IT" sz="1400" smtClean="0"/>
          </a:p>
        </p:txBody>
      </p:sp>
      <p:grpSp>
        <p:nvGrpSpPr>
          <p:cNvPr id="7171" name="Group 4"/>
          <p:cNvGrpSpPr>
            <a:grpSpLocks/>
          </p:cNvGrpSpPr>
          <p:nvPr/>
        </p:nvGrpSpPr>
        <p:grpSpPr bwMode="auto">
          <a:xfrm>
            <a:off x="0" y="0"/>
            <a:ext cx="9144000" cy="2144713"/>
            <a:chOff x="0" y="0"/>
            <a:chExt cx="5760" cy="1351"/>
          </a:xfrm>
        </p:grpSpPr>
        <p:grpSp>
          <p:nvGrpSpPr>
            <p:cNvPr id="7183" name="Group 5"/>
            <p:cNvGrpSpPr>
              <a:grpSpLocks/>
            </p:cNvGrpSpPr>
            <p:nvPr/>
          </p:nvGrpSpPr>
          <p:grpSpPr bwMode="auto">
            <a:xfrm>
              <a:off x="0" y="0"/>
              <a:ext cx="5340" cy="1351"/>
              <a:chOff x="0" y="0"/>
              <a:chExt cx="5340" cy="1351"/>
            </a:xfrm>
          </p:grpSpPr>
          <p:graphicFrame>
            <p:nvGraphicFramePr>
              <p:cNvPr id="718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25182" name="Fotografia di Photo Editor" r:id="rId4" imgW="5238095" imgH="2438095" progId="">
                      <p:embed/>
                    </p:oleObj>
                  </mc:Choice>
                  <mc:Fallback>
                    <p:oleObj name="Fotografia di Photo Editor" r:id="rId4" imgW="5238095" imgH="2438095" progId="">
                      <p:embed/>
                      <p:pic>
                        <p:nvPicPr>
                          <p:cNvPr id="0" name="Picture 2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25183" name="Fotografia di Photo Editor" r:id="rId6" imgW="1028844" imgH="2438095" progId="">
                      <p:embed/>
                    </p:oleObj>
                  </mc:Choice>
                  <mc:Fallback>
                    <p:oleObj name="Fotografia di Photo Editor" r:id="rId6" imgW="1028844" imgH="2438095" progId="">
                      <p:embed/>
                      <p:pic>
                        <p:nvPicPr>
                          <p:cNvPr id="0" name="Picture 2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25184" name="Fotografia di Photo Editor" r:id="rId8" imgW="1028844" imgH="2438095" progId="">
                      <p:embed/>
                    </p:oleObj>
                  </mc:Choice>
                  <mc:Fallback>
                    <p:oleObj name="Fotografia di Photo Editor" r:id="rId8" imgW="1028844" imgH="2438095" progId="">
                      <p:embed/>
                      <p:pic>
                        <p:nvPicPr>
                          <p:cNvPr id="0" name="Picture 2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25185" name="Fotografia di Photo Editor" r:id="rId9" imgW="1028844" imgH="2438095" progId="">
                      <p:embed/>
                    </p:oleObj>
                  </mc:Choice>
                  <mc:Fallback>
                    <p:oleObj name="Fotografia di Photo Editor" r:id="rId9" imgW="1028844" imgH="2438095" progId="">
                      <p:embed/>
                      <p:pic>
                        <p:nvPicPr>
                          <p:cNvPr id="0" name="Picture 2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25186" name="Fotografia di Photo Editor" r:id="rId10" imgW="1028844" imgH="2438095" progId="">
                      <p:embed/>
                    </p:oleObj>
                  </mc:Choice>
                  <mc:Fallback>
                    <p:oleObj name="Fotografia di Photo Editor" r:id="rId10" imgW="1028844" imgH="2438095" progId="">
                      <p:embed/>
                      <p:pic>
                        <p:nvPicPr>
                          <p:cNvPr id="0" name="Picture 2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25187" name="Fotografia di Photo Editor" r:id="rId11" imgW="1028844" imgH="2438095" progId="">
                      <p:embed/>
                    </p:oleObj>
                  </mc:Choice>
                  <mc:Fallback>
                    <p:oleObj name="Fotografia di Photo Editor" r:id="rId11" imgW="1028844" imgH="2438095" progId="">
                      <p:embed/>
                      <p:pic>
                        <p:nvPicPr>
                          <p:cNvPr id="0" name="Picture 2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718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25188" name="Fotografia di Photo Editor" r:id="rId12" imgW="1028844" imgH="2438095" progId="">
                    <p:embed/>
                  </p:oleObj>
                </mc:Choice>
                <mc:Fallback>
                  <p:oleObj name="Fotografia di Photo Editor" r:id="rId12" imgW="1028844" imgH="2438095" progId="">
                    <p:embed/>
                    <p:pic>
                      <p:nvPicPr>
                        <p:cNvPr id="0" name="Picture 2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467544" y="1412472"/>
            <a:ext cx="8334350" cy="4968551"/>
          </a:xfrm>
        </p:spPr>
        <p:txBody>
          <a:bodyPr/>
          <a:lstStyle/>
          <a:p>
            <a:pPr eaLnBrk="1" hangingPunct="1">
              <a:defRPr/>
            </a:pPr>
            <a:r>
              <a:t/>
            </a:r>
            <a:br/>
            <a:r>
              <a:rPr lang="it-IT" sz="2000" b="1" dirty="0" smtClean="0">
                <a:solidFill>
                  <a:schemeClr val="tx2">
                    <a:lumMod val="75000"/>
                  </a:schemeClr>
                </a:solidFill>
                <a:latin typeface="+mn-lt"/>
              </a:rPr>
              <a:t>Cálculo da compensação</a:t>
            </a:r>
            <a:r>
              <a:t/>
            </a:r>
            <a:br/>
            <a:r>
              <a:t/>
            </a:r>
            <a:br/>
            <a:r>
              <a:rPr lang="it-IT" sz="1800" dirty="0" smtClean="0">
                <a:solidFill>
                  <a:schemeClr val="tx2">
                    <a:lumMod val="75000"/>
                  </a:schemeClr>
                </a:solidFill>
                <a:latin typeface="+mn-lt"/>
              </a:rPr>
              <a:t>O montante da compensação é calculado com base na retribuição percapta no ano precedente a data do acidente ou da manifestação da doença, e no grau de incapacidade reconhecido. O montante da retribuição a ser considerado pelo cálculo deve ser portanto, compreendido dentro do limite mínimo e máximo estabelecido por lei. Para categorias específicas o cálculo é realizado com base nas retribuições convencionais estabelecidas pelo decreto ministerial.</a:t>
            </a:r>
            <a:r>
              <a:t/>
            </a:r>
            <a:br/>
            <a:r>
              <a:t/>
            </a:r>
            <a:br/>
            <a:r>
              <a:rPr lang="it-IT" sz="1800" dirty="0" smtClean="0">
                <a:solidFill>
                  <a:schemeClr val="tx2">
                    <a:lumMod val="75000"/>
                  </a:schemeClr>
                </a:solidFill>
                <a:latin typeface="+mn-lt"/>
              </a:rPr>
              <a:t>O montante da compensação pode aumentar ou diminuir, ou o mesmo direito à compensação pode terminar, seguido das variações do grau de incapacidade, ou ser descontado através de visitas médicas periódicas de rotina que possam ser realizadas dentro dos 10 anos da constituição da compensação em caso de acidente dentro de 15 anos em caso de doença profissional, sem limites temporários para as silicoses e asbestoses. Se na última consulta de rotina, o grau de incapacidade estiver compreendido entre 11 e 15 porcento, a compensação será liquidada em capital. </a:t>
            </a:r>
            <a:r>
              <a:t/>
            </a:r>
            <a:br/>
            <a:endParaRPr lang="pt-BR" sz="2000" dirty="0" smtClean="0">
              <a:solidFill>
                <a:schemeClr val="tx2">
                  <a:lumMod val="75000"/>
                </a:schemeClr>
              </a:solidFill>
              <a:latin typeface="+mn-lt"/>
            </a:endParaRPr>
          </a:p>
        </p:txBody>
      </p:sp>
      <p:grpSp>
        <p:nvGrpSpPr>
          <p:cNvPr id="7173" name="Group 13"/>
          <p:cNvGrpSpPr>
            <a:grpSpLocks/>
          </p:cNvGrpSpPr>
          <p:nvPr/>
        </p:nvGrpSpPr>
        <p:grpSpPr bwMode="auto">
          <a:xfrm>
            <a:off x="611188" y="476250"/>
            <a:ext cx="8532812" cy="1800225"/>
            <a:chOff x="385" y="300"/>
            <a:chExt cx="5375" cy="1134"/>
          </a:xfrm>
        </p:grpSpPr>
        <p:grpSp>
          <p:nvGrpSpPr>
            <p:cNvPr id="7175" name="Group 14"/>
            <p:cNvGrpSpPr>
              <a:grpSpLocks/>
            </p:cNvGrpSpPr>
            <p:nvPr/>
          </p:nvGrpSpPr>
          <p:grpSpPr bwMode="auto">
            <a:xfrm>
              <a:off x="385" y="300"/>
              <a:ext cx="5375" cy="363"/>
              <a:chOff x="385" y="300"/>
              <a:chExt cx="5375" cy="363"/>
            </a:xfrm>
          </p:grpSpPr>
          <p:grpSp>
            <p:nvGrpSpPr>
              <p:cNvPr id="7178" name="Group 15"/>
              <p:cNvGrpSpPr>
                <a:grpSpLocks/>
              </p:cNvGrpSpPr>
              <p:nvPr/>
            </p:nvGrpSpPr>
            <p:grpSpPr bwMode="auto">
              <a:xfrm>
                <a:off x="4490" y="300"/>
                <a:ext cx="1270" cy="292"/>
                <a:chOff x="4490" y="300"/>
                <a:chExt cx="1270" cy="292"/>
              </a:xfrm>
            </p:grpSpPr>
            <p:pic>
              <p:nvPicPr>
                <p:cNvPr id="718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717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8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717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7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053138" cy="1108075"/>
          </a:xfrm>
          <a:prstGeom prst="rect">
            <a:avLst/>
          </a:prstGeom>
        </p:spPr>
        <p:txBody>
          <a:bodyPr>
            <a:spAutoFit/>
          </a:bodyPr>
          <a:lstStyle/>
          <a:p>
            <a:pPr eaLnBrk="1" hangingPunct="1">
              <a:defRPr/>
            </a:pPr>
            <a:r>
              <a:rPr lang="it-IT" sz="2800" b="1" dirty="0" smtClean="0">
                <a:solidFill>
                  <a:schemeClr val="tx2">
                    <a:lumMod val="75000"/>
                  </a:schemeClr>
                </a:solidFill>
                <a:latin typeface="+mj-lt"/>
              </a:rPr>
              <a:t>Critérios de cálculo das prestações</a:t>
            </a:r>
          </a:p>
          <a:p>
            <a:pPr marL="0" lvl="1" eaLnBrk="1" hangingPunct="1">
              <a:defRPr/>
            </a:pPr>
            <a:r>
              <a:rPr lang="it-IT" sz="2000" dirty="0" smtClean="0">
                <a:solidFill>
                  <a:schemeClr val="tx2">
                    <a:lumMod val="75000"/>
                  </a:schemeClr>
                </a:solidFill>
                <a:latin typeface="Arial" panose="020B0604020202020204" pitchFamily="34" charset="0"/>
              </a:rPr>
              <a:t>Instituto Nacional contra Acidentes de Trabalho </a:t>
            </a:r>
          </a:p>
          <a:p>
            <a:pPr eaLnBrk="1" hangingPunct="1">
              <a:defRPr/>
            </a:pPr>
            <a:endParaRPr lang="pt-BR" dirty="0">
              <a:solidFill>
                <a:schemeClr val="tx2">
                  <a:lumMod val="75000"/>
                </a:schemeClr>
              </a:solidFill>
              <a:latin typeface="+mj-lt"/>
              <a:cs typeface="+mn-cs"/>
            </a:endParaRPr>
          </a:p>
        </p:txBody>
      </p:sp>
    </p:spTree>
    <p:extLst>
      <p:ext uri="{BB962C8B-B14F-4D97-AF65-F5344CB8AC3E}">
        <p14:creationId xmlns:p14="http://schemas.microsoft.com/office/powerpoint/2010/main" val="26667381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044E94E-D534-4E1A-B5BD-F6D9D7F4E527}" type="slidenum">
              <a:rPr lang="it-IT" altLang="it-IT" sz="1400" smtClean="0"/>
              <a:pPr>
                <a:spcBef>
                  <a:spcPct val="0"/>
                </a:spcBef>
                <a:buFontTx/>
                <a:buNone/>
              </a:pPr>
              <a:t>41</a:t>
            </a:fld>
            <a:endParaRPr lang="pt-BR" altLang="it-IT" sz="1400" smtClean="0"/>
          </a:p>
        </p:txBody>
      </p:sp>
      <p:grpSp>
        <p:nvGrpSpPr>
          <p:cNvPr id="7171" name="Group 4"/>
          <p:cNvGrpSpPr>
            <a:grpSpLocks/>
          </p:cNvGrpSpPr>
          <p:nvPr/>
        </p:nvGrpSpPr>
        <p:grpSpPr bwMode="auto">
          <a:xfrm>
            <a:off x="0" y="0"/>
            <a:ext cx="9144000" cy="2144713"/>
            <a:chOff x="0" y="0"/>
            <a:chExt cx="5760" cy="1351"/>
          </a:xfrm>
        </p:grpSpPr>
        <p:grpSp>
          <p:nvGrpSpPr>
            <p:cNvPr id="7183" name="Group 5"/>
            <p:cNvGrpSpPr>
              <a:grpSpLocks/>
            </p:cNvGrpSpPr>
            <p:nvPr/>
          </p:nvGrpSpPr>
          <p:grpSpPr bwMode="auto">
            <a:xfrm>
              <a:off x="0" y="0"/>
              <a:ext cx="5340" cy="1351"/>
              <a:chOff x="0" y="0"/>
              <a:chExt cx="5340" cy="1351"/>
            </a:xfrm>
          </p:grpSpPr>
          <p:graphicFrame>
            <p:nvGraphicFramePr>
              <p:cNvPr id="718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30282" name="Fotografia di Photo Editor" r:id="rId4" imgW="5238095" imgH="2438095" progId="">
                      <p:embed/>
                    </p:oleObj>
                  </mc:Choice>
                  <mc:Fallback>
                    <p:oleObj name="Fotografia di Photo Editor" r:id="rId4" imgW="5238095" imgH="2438095" progId="">
                      <p:embed/>
                      <p:pic>
                        <p:nvPicPr>
                          <p:cNvPr id="0" name="Picture 2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30283" name="Fotografia di Photo Editor" r:id="rId6" imgW="1028844" imgH="2438095" progId="">
                      <p:embed/>
                    </p:oleObj>
                  </mc:Choice>
                  <mc:Fallback>
                    <p:oleObj name="Fotografia di Photo Editor" r:id="rId6" imgW="1028844" imgH="2438095" progId="">
                      <p:embed/>
                      <p:pic>
                        <p:nvPicPr>
                          <p:cNvPr id="0" name="Picture 2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30284" name="Fotografia di Photo Editor" r:id="rId8" imgW="1028844" imgH="2438095" progId="">
                      <p:embed/>
                    </p:oleObj>
                  </mc:Choice>
                  <mc:Fallback>
                    <p:oleObj name="Fotografia di Photo Editor" r:id="rId8" imgW="1028844" imgH="2438095" progId="">
                      <p:embed/>
                      <p:pic>
                        <p:nvPicPr>
                          <p:cNvPr id="0" name="Picture 2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30285" name="Fotografia di Photo Editor" r:id="rId9" imgW="1028844" imgH="2438095" progId="">
                      <p:embed/>
                    </p:oleObj>
                  </mc:Choice>
                  <mc:Fallback>
                    <p:oleObj name="Fotografia di Photo Editor" r:id="rId9" imgW="1028844" imgH="2438095" progId="">
                      <p:embed/>
                      <p:pic>
                        <p:nvPicPr>
                          <p:cNvPr id="0" name="Picture 2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30286" name="Fotografia di Photo Editor" r:id="rId10" imgW="1028844" imgH="2438095" progId="">
                      <p:embed/>
                    </p:oleObj>
                  </mc:Choice>
                  <mc:Fallback>
                    <p:oleObj name="Fotografia di Photo Editor" r:id="rId10" imgW="1028844" imgH="2438095" progId="">
                      <p:embed/>
                      <p:pic>
                        <p:nvPicPr>
                          <p:cNvPr id="0" name="Picture 2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30287" name="Fotografia di Photo Editor" r:id="rId11" imgW="1028844" imgH="2438095" progId="">
                      <p:embed/>
                    </p:oleObj>
                  </mc:Choice>
                  <mc:Fallback>
                    <p:oleObj name="Fotografia di Photo Editor" r:id="rId11" imgW="1028844" imgH="2438095" progId="">
                      <p:embed/>
                      <p:pic>
                        <p:nvPicPr>
                          <p:cNvPr id="0" name="Picture 2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718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30288" name="Fotografia di Photo Editor" r:id="rId12" imgW="1028844" imgH="2438095" progId="">
                    <p:embed/>
                  </p:oleObj>
                </mc:Choice>
                <mc:Fallback>
                  <p:oleObj name="Fotografia di Photo Editor" r:id="rId12" imgW="1028844" imgH="2438095" progId="">
                    <p:embed/>
                    <p:pic>
                      <p:nvPicPr>
                        <p:cNvPr id="0" name="Picture 2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7173" name="Group 13"/>
          <p:cNvGrpSpPr>
            <a:grpSpLocks/>
          </p:cNvGrpSpPr>
          <p:nvPr/>
        </p:nvGrpSpPr>
        <p:grpSpPr bwMode="auto">
          <a:xfrm>
            <a:off x="611188" y="476250"/>
            <a:ext cx="8532812" cy="1800225"/>
            <a:chOff x="385" y="300"/>
            <a:chExt cx="5375" cy="1134"/>
          </a:xfrm>
        </p:grpSpPr>
        <p:grpSp>
          <p:nvGrpSpPr>
            <p:cNvPr id="7175" name="Group 14"/>
            <p:cNvGrpSpPr>
              <a:grpSpLocks/>
            </p:cNvGrpSpPr>
            <p:nvPr/>
          </p:nvGrpSpPr>
          <p:grpSpPr bwMode="auto">
            <a:xfrm>
              <a:off x="385" y="300"/>
              <a:ext cx="5375" cy="363"/>
              <a:chOff x="385" y="300"/>
              <a:chExt cx="5375" cy="363"/>
            </a:xfrm>
          </p:grpSpPr>
          <p:grpSp>
            <p:nvGrpSpPr>
              <p:cNvPr id="7178" name="Group 15"/>
              <p:cNvGrpSpPr>
                <a:grpSpLocks/>
              </p:cNvGrpSpPr>
              <p:nvPr/>
            </p:nvGrpSpPr>
            <p:grpSpPr bwMode="auto">
              <a:xfrm>
                <a:off x="4490" y="300"/>
                <a:ext cx="1270" cy="292"/>
                <a:chOff x="4490" y="300"/>
                <a:chExt cx="1270" cy="292"/>
              </a:xfrm>
            </p:grpSpPr>
            <p:pic>
              <p:nvPicPr>
                <p:cNvPr id="718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717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8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717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717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053138" cy="1108075"/>
          </a:xfrm>
          <a:prstGeom prst="rect">
            <a:avLst/>
          </a:prstGeom>
        </p:spPr>
        <p:txBody>
          <a:bodyPr>
            <a:spAutoFit/>
          </a:bodyPr>
          <a:lstStyle/>
          <a:p>
            <a:pPr eaLnBrk="1" hangingPunct="1">
              <a:defRPr/>
            </a:pPr>
            <a:r>
              <a:rPr lang="it-IT" sz="2800" b="1" dirty="0" smtClean="0">
                <a:solidFill>
                  <a:schemeClr val="tx2">
                    <a:lumMod val="75000"/>
                  </a:schemeClr>
                </a:solidFill>
                <a:latin typeface="+mj-lt"/>
              </a:rPr>
              <a:t>Critérios de cálculo das prestações</a:t>
            </a:r>
          </a:p>
          <a:p>
            <a:pPr marL="0" lvl="1" eaLnBrk="1" hangingPunct="1">
              <a:defRPr/>
            </a:pPr>
            <a:r>
              <a:rPr lang="it-IT" sz="2000" dirty="0" smtClean="0">
                <a:solidFill>
                  <a:schemeClr val="tx2">
                    <a:lumMod val="75000"/>
                  </a:schemeClr>
                </a:solidFill>
                <a:latin typeface="Arial" panose="020B0604020202020204" pitchFamily="34" charset="0"/>
              </a:rPr>
              <a:t>Instituto Nacional contra Acidentes de Trabalho </a:t>
            </a:r>
          </a:p>
          <a:p>
            <a:pPr eaLnBrk="1" hangingPunct="1">
              <a:defRPr/>
            </a:pPr>
            <a:endParaRPr lang="pt-BR" dirty="0">
              <a:solidFill>
                <a:schemeClr val="tx2">
                  <a:lumMod val="75000"/>
                </a:schemeClr>
              </a:solidFill>
              <a:latin typeface="+mj-lt"/>
              <a:cs typeface="+mn-cs"/>
            </a:endParaRPr>
          </a:p>
        </p:txBody>
      </p:sp>
      <p:sp>
        <p:nvSpPr>
          <p:cNvPr id="25" name="Segnaposto contenuto 6"/>
          <p:cNvSpPr>
            <a:spLocks noGrp="1"/>
          </p:cNvSpPr>
          <p:nvPr>
            <p:ph type="title"/>
          </p:nvPr>
        </p:nvSpPr>
        <p:spPr>
          <a:xfrm>
            <a:off x="468313" y="1557338"/>
            <a:ext cx="8197850" cy="4535487"/>
          </a:xfrm>
        </p:spPr>
        <p:txBody>
          <a:bodyPr rtlCol="0">
            <a:normAutofit fontScale="90000"/>
          </a:bodyPr>
          <a:lstStyle/>
          <a:p>
            <a:pPr algn="ctr" eaLnBrk="1" hangingPunct="1">
              <a:buClr>
                <a:schemeClr val="bg2"/>
              </a:buClr>
              <a:buFontTx/>
              <a:buNone/>
              <a:defRPr/>
            </a:pPr>
            <a:r>
              <a:t/>
            </a:r>
            <a:br/>
            <a:r>
              <a:t/>
            </a:r>
            <a:br/>
            <a:r>
              <a:t/>
            </a:r>
            <a:br/>
            <a:r>
              <a:t/>
            </a:r>
            <a:br/>
            <a:r>
              <a:t/>
            </a:r>
            <a:br/>
            <a:r>
              <a:rPr lang="it-IT" sz="2800" b="1" dirty="0" smtClean="0">
                <a:solidFill>
                  <a:schemeClr val="tx2">
                    <a:lumMod val="75000"/>
                  </a:schemeClr>
                </a:solidFill>
              </a:rPr>
              <a:t>PARÁGRAFO ÚNICO</a:t>
            </a:r>
          </a:p>
          <a:p>
            <a:pPr algn="ctr" eaLnBrk="1" hangingPunct="1">
              <a:buClr>
                <a:schemeClr val="bg2"/>
              </a:buClr>
              <a:buFontTx/>
              <a:buNone/>
              <a:defRPr/>
            </a:pPr>
            <a:r>
              <a:rPr lang="it-IT" sz="1600" dirty="0" smtClean="0">
                <a:solidFill>
                  <a:schemeClr val="tx2">
                    <a:lumMod val="75000"/>
                  </a:schemeClr>
                </a:solidFill>
              </a:rPr>
              <a:t>(D.P.R. 30 de junho de 1965, n. 1124)</a:t>
            </a:r>
            <a:r>
              <a:t/>
            </a:r>
            <a:br/>
            <a:r>
              <a:t/>
            </a:r>
            <a:br/>
            <a:endParaRPr lang="pt-BR" sz="1600" dirty="0">
              <a:solidFill>
                <a:schemeClr val="tx2">
                  <a:lumMod val="75000"/>
                </a:schemeClr>
              </a:solidFill>
            </a:endParaRPr>
          </a:p>
          <a:p>
            <a:pPr algn="ctr" eaLnBrk="1" hangingPunct="1">
              <a:buClr>
                <a:schemeClr val="bg2"/>
              </a:buClr>
              <a:buFontTx/>
              <a:buNone/>
              <a:defRPr/>
            </a:pPr>
            <a:endParaRPr lang="pt-BR" sz="1000" b="1" dirty="0" smtClean="0">
              <a:solidFill>
                <a:schemeClr val="tx2">
                  <a:lumMod val="75000"/>
                </a:schemeClr>
              </a:solidFill>
            </a:endParaRPr>
          </a:p>
          <a:p>
            <a:pPr algn="l">
              <a:defRPr/>
            </a:pPr>
            <a:r>
              <a:rPr dirty="0" smtClean="0"/>
              <a:t> </a:t>
            </a:r>
            <a:r>
              <a:rPr lang="it-IT" sz="2700" dirty="0" smtClean="0">
                <a:solidFill>
                  <a:schemeClr val="tx2">
                    <a:lumMod val="75000"/>
                  </a:schemeClr>
                </a:solidFill>
              </a:rPr>
              <a:t>Compensação por deficiência permanente: paga, </a:t>
            </a:r>
            <a:r>
              <a:rPr lang="it-IT" sz="2700" u="sng" dirty="0" smtClean="0">
                <a:solidFill>
                  <a:schemeClr val="tx2">
                    <a:lumMod val="75000"/>
                  </a:schemeClr>
                </a:solidFill>
              </a:rPr>
              <a:t>por eventos antecedentes a 25/7/2000</a:t>
            </a:r>
            <a:r>
              <a:rPr lang="it-IT" sz="2700" dirty="0" smtClean="0">
                <a:solidFill>
                  <a:schemeClr val="tx2">
                    <a:lumMod val="75000"/>
                  </a:schemeClr>
                </a:solidFill>
              </a:rPr>
              <a:t>, </a:t>
            </a:r>
            <a:r>
              <a:rPr lang="it-IT" sz="2700" i="1" dirty="0" smtClean="0">
                <a:solidFill>
                  <a:schemeClr val="tx2">
                    <a:lumMod val="75000"/>
                  </a:schemeClr>
                </a:solidFill>
              </a:rPr>
              <a:t>em vigor a partir do dia sucessivo àquele do término da incapacidade temporária absoluta, se a incapacidade permanente possa reduzir a capacidade de trabalho numa medida superior a dez por cento</a:t>
            </a:r>
            <a:r>
              <a:rPr lang="it-IT" sz="2700" dirty="0" smtClean="0">
                <a:solidFill>
                  <a:schemeClr val="tx2">
                    <a:lumMod val="75000"/>
                  </a:schemeClr>
                </a:solidFill>
              </a:rPr>
              <a:t>.</a:t>
            </a:r>
            <a:endParaRPr lang="pt-BR" sz="2700" dirty="0">
              <a:solidFill>
                <a:schemeClr val="tx2">
                  <a:lumMod val="75000"/>
                </a:schemeClr>
              </a:solidFill>
            </a:endParaRPr>
          </a:p>
          <a:p>
            <a:pPr eaLnBrk="1" fontAlgn="auto" hangingPunct="1">
              <a:spcAft>
                <a:spcPts val="0"/>
              </a:spcAft>
              <a:buClr>
                <a:schemeClr val="tx2">
                  <a:lumMod val="75000"/>
                </a:schemeClr>
              </a:buClr>
              <a:defRPr/>
            </a:pPr>
            <a:endParaRPr lang="pt-BR" dirty="0" smtClean="0">
              <a:solidFill>
                <a:schemeClr val="tx2">
                  <a:lumMod val="75000"/>
                </a:schemeClr>
              </a:solidFill>
            </a:endParaRPr>
          </a:p>
          <a:p>
            <a:pPr eaLnBrk="1" fontAlgn="auto" hangingPunct="1">
              <a:spcAft>
                <a:spcPts val="0"/>
              </a:spcAft>
              <a:buClr>
                <a:schemeClr val="tx2">
                  <a:lumMod val="75000"/>
                </a:schemeClr>
              </a:buClr>
              <a:buFont typeface="Wingdings" pitchFamily="2" charset="2"/>
              <a:buChar char="q"/>
              <a:defRPr/>
            </a:pPr>
            <a:endParaRPr lang="pt-BR" dirty="0" smtClean="0">
              <a:solidFill>
                <a:schemeClr val="tx2">
                  <a:lumMod val="75000"/>
                </a:schemeClr>
              </a:solidFill>
            </a:endParaRPr>
          </a:p>
          <a:p>
            <a:pPr eaLnBrk="1" fontAlgn="auto" hangingPunct="1">
              <a:spcAft>
                <a:spcPts val="0"/>
              </a:spcAft>
              <a:buClr>
                <a:schemeClr val="tx2">
                  <a:lumMod val="75000"/>
                </a:schemeClr>
              </a:buClr>
              <a:buFont typeface="Arial" pitchFamily="34" charset="0"/>
              <a:buNone/>
              <a:defRPr/>
            </a:pPr>
            <a:endParaRPr lang="pt-BR" dirty="0" smtClean="0">
              <a:solidFill>
                <a:schemeClr val="tx2">
                  <a:lumMod val="75000"/>
                </a:schemeClr>
              </a:solidFill>
            </a:endParaRPr>
          </a:p>
        </p:txBody>
      </p:sp>
    </p:spTree>
    <p:extLst>
      <p:ext uri="{BB962C8B-B14F-4D97-AF65-F5344CB8AC3E}">
        <p14:creationId xmlns:p14="http://schemas.microsoft.com/office/powerpoint/2010/main" val="2768928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BB97F99-0D47-418D-9264-A837E6E42F9B}" type="slidenum">
              <a:rPr lang="it-IT" altLang="it-IT" sz="1400" smtClean="0"/>
              <a:pPr>
                <a:spcBef>
                  <a:spcPct val="0"/>
                </a:spcBef>
                <a:buFontTx/>
                <a:buNone/>
              </a:pPr>
              <a:t>42</a:t>
            </a:fld>
            <a:endParaRPr lang="pt-BR" altLang="it-IT" sz="1400" smtClean="0"/>
          </a:p>
        </p:txBody>
      </p:sp>
      <p:grpSp>
        <p:nvGrpSpPr>
          <p:cNvPr id="18435" name="Group 4"/>
          <p:cNvGrpSpPr>
            <a:grpSpLocks/>
          </p:cNvGrpSpPr>
          <p:nvPr/>
        </p:nvGrpSpPr>
        <p:grpSpPr bwMode="auto">
          <a:xfrm>
            <a:off x="0" y="0"/>
            <a:ext cx="9144000" cy="2144713"/>
            <a:chOff x="0" y="0"/>
            <a:chExt cx="5760" cy="1351"/>
          </a:xfrm>
        </p:grpSpPr>
        <p:grpSp>
          <p:nvGrpSpPr>
            <p:cNvPr id="18447" name="Group 5"/>
            <p:cNvGrpSpPr>
              <a:grpSpLocks/>
            </p:cNvGrpSpPr>
            <p:nvPr/>
          </p:nvGrpSpPr>
          <p:grpSpPr bwMode="auto">
            <a:xfrm>
              <a:off x="0" y="0"/>
              <a:ext cx="5340" cy="1351"/>
              <a:chOff x="0" y="0"/>
              <a:chExt cx="5340" cy="1351"/>
            </a:xfrm>
          </p:grpSpPr>
          <p:graphicFrame>
            <p:nvGraphicFramePr>
              <p:cNvPr id="18449"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9127" name="Fotografia di Photo Editor" r:id="rId4" imgW="5238095" imgH="2438095" progId="">
                      <p:embed/>
                    </p:oleObj>
                  </mc:Choice>
                  <mc:Fallback>
                    <p:oleObj name="Fotografia di Photo Editor" r:id="rId4" imgW="5238095" imgH="2438095" progId="">
                      <p:embed/>
                      <p:pic>
                        <p:nvPicPr>
                          <p:cNvPr id="0" name="Picture 6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50"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9128" name="Fotografia di Photo Editor" r:id="rId6" imgW="1028844" imgH="2438095" progId="">
                      <p:embed/>
                    </p:oleObj>
                  </mc:Choice>
                  <mc:Fallback>
                    <p:oleObj name="Fotografia di Photo Editor" r:id="rId6" imgW="1028844" imgH="2438095" progId="">
                      <p:embed/>
                      <p:pic>
                        <p:nvPicPr>
                          <p:cNvPr id="0" name="Picture 6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51"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9129" name="Fotografia di Photo Editor" r:id="rId8" imgW="1028844" imgH="2438095" progId="">
                      <p:embed/>
                    </p:oleObj>
                  </mc:Choice>
                  <mc:Fallback>
                    <p:oleObj name="Fotografia di Photo Editor" r:id="rId8" imgW="1028844" imgH="2438095" progId="">
                      <p:embed/>
                      <p:pic>
                        <p:nvPicPr>
                          <p:cNvPr id="0" name="Picture 69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52"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9130" name="Fotografia di Photo Editor" r:id="rId9" imgW="1028844" imgH="2438095" progId="">
                      <p:embed/>
                    </p:oleObj>
                  </mc:Choice>
                  <mc:Fallback>
                    <p:oleObj name="Fotografia di Photo Editor" r:id="rId9" imgW="1028844" imgH="2438095" progId="">
                      <p:embed/>
                      <p:pic>
                        <p:nvPicPr>
                          <p:cNvPr id="0" name="Picture 6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53"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9131" name="Fotografia di Photo Editor" r:id="rId10" imgW="1028844" imgH="2438095" progId="">
                      <p:embed/>
                    </p:oleObj>
                  </mc:Choice>
                  <mc:Fallback>
                    <p:oleObj name="Fotografia di Photo Editor" r:id="rId10" imgW="1028844" imgH="2438095" progId="">
                      <p:embed/>
                      <p:pic>
                        <p:nvPicPr>
                          <p:cNvPr id="0" name="Picture 69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54"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9132" name="Fotografia di Photo Editor" r:id="rId11" imgW="1028844" imgH="2438095" progId="">
                      <p:embed/>
                    </p:oleObj>
                  </mc:Choice>
                  <mc:Fallback>
                    <p:oleObj name="Fotografia di Photo Editor" r:id="rId11" imgW="1028844" imgH="2438095" progId="">
                      <p:embed/>
                      <p:pic>
                        <p:nvPicPr>
                          <p:cNvPr id="0" name="Picture 69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8448"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9133" name="Fotografia di Photo Editor" r:id="rId12" imgW="1028844" imgH="2438095" progId="">
                    <p:embed/>
                  </p:oleObj>
                </mc:Choice>
                <mc:Fallback>
                  <p:oleObj name="Fotografia di Photo Editor" r:id="rId12" imgW="1028844" imgH="2438095" progId="">
                    <p:embed/>
                    <p:pic>
                      <p:nvPicPr>
                        <p:cNvPr id="0" name="Picture 69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8436" name="Group 13"/>
          <p:cNvGrpSpPr>
            <a:grpSpLocks/>
          </p:cNvGrpSpPr>
          <p:nvPr/>
        </p:nvGrpSpPr>
        <p:grpSpPr bwMode="auto">
          <a:xfrm>
            <a:off x="611188" y="476250"/>
            <a:ext cx="8532812" cy="1800225"/>
            <a:chOff x="385" y="300"/>
            <a:chExt cx="5375" cy="1134"/>
          </a:xfrm>
        </p:grpSpPr>
        <p:grpSp>
          <p:nvGrpSpPr>
            <p:cNvPr id="18439" name="Group 14"/>
            <p:cNvGrpSpPr>
              <a:grpSpLocks/>
            </p:cNvGrpSpPr>
            <p:nvPr/>
          </p:nvGrpSpPr>
          <p:grpSpPr bwMode="auto">
            <a:xfrm>
              <a:off x="385" y="300"/>
              <a:ext cx="5375" cy="363"/>
              <a:chOff x="385" y="300"/>
              <a:chExt cx="5375" cy="363"/>
            </a:xfrm>
          </p:grpSpPr>
          <p:grpSp>
            <p:nvGrpSpPr>
              <p:cNvPr id="18442" name="Group 15"/>
              <p:cNvGrpSpPr>
                <a:grpSpLocks/>
              </p:cNvGrpSpPr>
              <p:nvPr/>
            </p:nvGrpSpPr>
            <p:grpSpPr bwMode="auto">
              <a:xfrm>
                <a:off x="4490" y="300"/>
                <a:ext cx="1270" cy="292"/>
                <a:chOff x="4490" y="300"/>
                <a:chExt cx="1270" cy="292"/>
              </a:xfrm>
            </p:grpSpPr>
            <p:pic>
              <p:nvPicPr>
                <p:cNvPr id="18445"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18443"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18444"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8440"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18441"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5153025" cy="830263"/>
          </a:xfrm>
          <a:prstGeom prst="rect">
            <a:avLst/>
          </a:prstGeom>
        </p:spPr>
        <p:txBody>
          <a:bodyPr>
            <a:spAutoFit/>
          </a:bodyPr>
          <a:lstStyle/>
          <a:p>
            <a:pPr eaLnBrk="1" hangingPunct="1">
              <a:defRPr/>
            </a:pPr>
            <a:r>
              <a:rPr lang="it-IT" sz="2800" b="1" dirty="0">
                <a:solidFill>
                  <a:schemeClr val="tx2">
                    <a:lumMod val="75000"/>
                  </a:schemeClr>
                </a:solidFill>
                <a:latin typeface="Arial" panose="020B0604020202020204" pitchFamily="34" charset="0"/>
              </a:rPr>
              <a:t>Prestações econômicas do Inail</a:t>
            </a:r>
          </a:p>
          <a:p>
            <a:pPr>
              <a:defRPr/>
            </a:pPr>
            <a:r>
              <a:rPr lang="it-IT" sz="2000" dirty="0">
                <a:solidFill>
                  <a:schemeClr val="tx2">
                    <a:lumMod val="75000"/>
                  </a:schemeClr>
                </a:solidFill>
              </a:rPr>
              <a:t>Instituto Nacional de Acidentes de Trabalho</a:t>
            </a:r>
          </a:p>
        </p:txBody>
      </p:sp>
      <p:sp>
        <p:nvSpPr>
          <p:cNvPr id="25" name="Segnaposto contenuto 6"/>
          <p:cNvSpPr>
            <a:spLocks noGrp="1"/>
          </p:cNvSpPr>
          <p:nvPr>
            <p:ph idx="1"/>
          </p:nvPr>
        </p:nvSpPr>
        <p:spPr>
          <a:xfrm>
            <a:off x="287338" y="1527175"/>
            <a:ext cx="8172450" cy="5330825"/>
          </a:xfrm>
        </p:spPr>
        <p:txBody>
          <a:bodyPr rtlCol="0">
            <a:normAutofit/>
          </a:bodyPr>
          <a:lstStyle/>
          <a:p>
            <a:pPr algn="ctr" eaLnBrk="1" hangingPunct="1">
              <a:buClr>
                <a:schemeClr val="bg2"/>
              </a:buClr>
              <a:buFontTx/>
              <a:buNone/>
              <a:defRPr/>
            </a:pPr>
            <a:endParaRPr lang="pt-BR" sz="700" b="1" dirty="0" smtClean="0">
              <a:solidFill>
                <a:schemeClr val="tx2">
                  <a:lumMod val="75000"/>
                </a:schemeClr>
              </a:solidFill>
            </a:endParaRPr>
          </a:p>
          <a:p>
            <a:pPr algn="ctr" eaLnBrk="1" hangingPunct="1">
              <a:buClr>
                <a:schemeClr val="bg2"/>
              </a:buClr>
              <a:buFontTx/>
              <a:buNone/>
              <a:defRPr/>
            </a:pPr>
            <a:r>
              <a:rPr lang="it-IT" sz="2800" b="1" dirty="0" smtClean="0">
                <a:solidFill>
                  <a:schemeClr val="tx2">
                    <a:lumMod val="75000"/>
                  </a:schemeClr>
                </a:solidFill>
              </a:rPr>
              <a:t>DANO BIOLÓGICO</a:t>
            </a:r>
          </a:p>
          <a:p>
            <a:pPr algn="ctr" eaLnBrk="1" hangingPunct="1">
              <a:buClr>
                <a:schemeClr val="bg2"/>
              </a:buClr>
              <a:buFontTx/>
              <a:buNone/>
              <a:defRPr/>
            </a:pPr>
            <a:r>
              <a:rPr lang="it-IT" sz="1800" dirty="0">
                <a:solidFill>
                  <a:schemeClr val="tx2">
                    <a:lumMod val="75000"/>
                  </a:schemeClr>
                </a:solidFill>
              </a:rPr>
              <a:t>D.Lgs. 23 de fevereiro de 2000, n. 38</a:t>
            </a:r>
          </a:p>
          <a:p>
            <a:pPr algn="ctr" eaLnBrk="1" hangingPunct="1">
              <a:buClr>
                <a:schemeClr val="bg2"/>
              </a:buClr>
              <a:buFontTx/>
              <a:buNone/>
              <a:defRPr/>
            </a:pPr>
            <a:endParaRPr lang="pt-BR" sz="800" b="1" dirty="0" smtClean="0">
              <a:solidFill>
                <a:schemeClr val="tx2">
                  <a:lumMod val="75000"/>
                </a:schemeClr>
              </a:solidFill>
            </a:endParaRPr>
          </a:p>
          <a:p>
            <a:pPr algn="ctr" eaLnBrk="1" hangingPunct="1">
              <a:buClr>
                <a:schemeClr val="bg2"/>
              </a:buClr>
              <a:buFontTx/>
              <a:buNone/>
              <a:defRPr/>
            </a:pPr>
            <a:r>
              <a:rPr lang="it-IT" sz="2200" b="1" dirty="0" smtClean="0">
                <a:solidFill>
                  <a:schemeClr val="tx2">
                    <a:lumMod val="75000"/>
                  </a:schemeClr>
                </a:solidFill>
              </a:rPr>
              <a:t>Artigo 13</a:t>
            </a:r>
          </a:p>
          <a:p>
            <a:pPr algn="ctr" eaLnBrk="1" hangingPunct="1">
              <a:buClr>
                <a:schemeClr val="bg2"/>
              </a:buClr>
              <a:buFontTx/>
              <a:buNone/>
              <a:defRPr/>
            </a:pPr>
            <a:endParaRPr lang="pt-BR" sz="1200" i="1" dirty="0">
              <a:solidFill>
                <a:schemeClr val="tx2">
                  <a:lumMod val="75000"/>
                </a:schemeClr>
              </a:solidFill>
            </a:endParaRPr>
          </a:p>
          <a:p>
            <a:pPr eaLnBrk="1" hangingPunct="1">
              <a:buClr>
                <a:schemeClr val="bg2"/>
              </a:buClr>
              <a:buFontTx/>
              <a:buNone/>
              <a:defRPr/>
            </a:pPr>
            <a:r>
              <a:rPr lang="en-US" sz="1800" dirty="0">
                <a:solidFill>
                  <a:schemeClr val="tx2">
                    <a:lumMod val="75000"/>
                  </a:schemeClr>
                </a:solidFill>
              </a:rPr>
              <a:t>	</a:t>
            </a:r>
            <a:r>
              <a:rPr lang="it-IT" sz="1800" dirty="0">
                <a:solidFill>
                  <a:schemeClr val="tx2">
                    <a:lumMod val="75000"/>
                  </a:schemeClr>
                </a:solidFill>
              </a:rPr>
              <a:t>Define-se o dano biológico como a </a:t>
            </a:r>
            <a:r>
              <a:rPr lang="it-IT" sz="1800" b="1" i="1" dirty="0">
                <a:solidFill>
                  <a:schemeClr val="tx2">
                    <a:lumMod val="75000"/>
                  </a:schemeClr>
                </a:solidFill>
              </a:rPr>
              <a:t>lesão à integridade psicofísica</a:t>
            </a:r>
            <a:r>
              <a:rPr lang="it-IT" sz="1800" i="1" dirty="0">
                <a:solidFill>
                  <a:schemeClr val="tx2">
                    <a:lumMod val="75000"/>
                  </a:schemeClr>
                </a:solidFill>
              </a:rPr>
              <a:t>, suscetível à avaliação médico legal, da pessoa.  As prestações para a restauração do dano biológico são determinadas na medida independente da capacidade de produção de renda do acidentado. </a:t>
            </a:r>
            <a:endParaRPr lang="pt-BR" sz="1800" dirty="0">
              <a:solidFill>
                <a:schemeClr val="tx2">
                  <a:lumMod val="75000"/>
                </a:schemeClr>
              </a:solidFill>
            </a:endParaRPr>
          </a:p>
          <a:p>
            <a:pPr eaLnBrk="1" hangingPunct="1">
              <a:buClr>
                <a:schemeClr val="bg2"/>
              </a:buClr>
              <a:buFontTx/>
              <a:buNone/>
              <a:defRPr/>
            </a:pPr>
            <a:r>
              <a:rPr lang="en-US" dirty="0" smtClean="0"/>
              <a:t>	</a:t>
            </a:r>
            <a:r>
              <a:rPr lang="it-IT" sz="1800" dirty="0">
                <a:solidFill>
                  <a:schemeClr val="tx2">
                    <a:lumMod val="75000"/>
                  </a:schemeClr>
                </a:solidFill>
              </a:rPr>
              <a:t>(…) no lugar da prestação prevista pelo artigo 66, item 2) do Parágrafo único, a indenização</a:t>
            </a:r>
            <a:r>
              <a:rPr lang="it-IT" sz="1800" i="1" dirty="0">
                <a:solidFill>
                  <a:schemeClr val="tx2">
                    <a:lumMod val="75000"/>
                  </a:schemeClr>
                </a:solidFill>
              </a:rPr>
              <a:t> das imparidades de mesmo grau ou superior a 6 porcento e inferior a 16 porcento é fornecida em capital, de 16 porcento é fornecida em renda. </a:t>
            </a:r>
            <a:endParaRPr lang="pt-BR" sz="1800" dirty="0">
              <a:solidFill>
                <a:schemeClr val="tx2">
                  <a:lumMod val="75000"/>
                </a:schemeClr>
              </a:solidFill>
            </a:endParaRPr>
          </a:p>
          <a:p>
            <a:pPr algn="just" eaLnBrk="1" hangingPunct="1">
              <a:buClr>
                <a:schemeClr val="bg2"/>
              </a:buClr>
              <a:buFontTx/>
              <a:buNone/>
              <a:defRPr/>
            </a:pPr>
            <a:endParaRPr lang="pt-BR" sz="2800" dirty="0"/>
          </a:p>
          <a:p>
            <a:pPr eaLnBrk="1" fontAlgn="auto" hangingPunct="1">
              <a:spcAft>
                <a:spcPts val="0"/>
              </a:spcAft>
              <a:buClr>
                <a:schemeClr val="tx2">
                  <a:lumMod val="75000"/>
                </a:schemeClr>
              </a:buClr>
              <a:buFont typeface="Wingdings" pitchFamily="2" charset="2"/>
              <a:buChar char="q"/>
              <a:defRPr/>
            </a:pPr>
            <a:endParaRPr lang="pt-BR" sz="2400" dirty="0" smtClean="0">
              <a:solidFill>
                <a:schemeClr val="tx2">
                  <a:lumMod val="75000"/>
                </a:schemeClr>
              </a:solidFill>
            </a:endParaRPr>
          </a:p>
          <a:p>
            <a:pPr eaLnBrk="1" fontAlgn="auto" hangingPunct="1">
              <a:spcAft>
                <a:spcPts val="0"/>
              </a:spcAft>
              <a:buClr>
                <a:schemeClr val="tx2">
                  <a:lumMod val="75000"/>
                </a:schemeClr>
              </a:buClr>
              <a:buFont typeface="Wingdings" pitchFamily="2" charset="2"/>
              <a:buChar char="q"/>
              <a:defRPr/>
            </a:pPr>
            <a:endParaRPr lang="pt-BR" dirty="0" smtClean="0">
              <a:solidFill>
                <a:schemeClr val="tx2">
                  <a:lumMod val="75000"/>
                </a:schemeClr>
              </a:solidFill>
            </a:endParaRPr>
          </a:p>
          <a:p>
            <a:pPr eaLnBrk="1" fontAlgn="auto" hangingPunct="1">
              <a:spcAft>
                <a:spcPts val="0"/>
              </a:spcAft>
              <a:buClr>
                <a:schemeClr val="tx2">
                  <a:lumMod val="75000"/>
                </a:schemeClr>
              </a:buClr>
              <a:buFont typeface="Wingdings" pitchFamily="2" charset="2"/>
              <a:buChar char="q"/>
              <a:defRPr/>
            </a:pPr>
            <a:endParaRPr lang="pt-BR" dirty="0" smtClean="0">
              <a:solidFill>
                <a:schemeClr val="tx2">
                  <a:lumMod val="75000"/>
                </a:schemeClr>
              </a:solidFill>
            </a:endParaRPr>
          </a:p>
          <a:p>
            <a:pPr eaLnBrk="1" fontAlgn="auto" hangingPunct="1">
              <a:spcAft>
                <a:spcPts val="0"/>
              </a:spcAft>
              <a:buClr>
                <a:schemeClr val="tx2">
                  <a:lumMod val="75000"/>
                </a:schemeClr>
              </a:buClr>
              <a:buFont typeface="Arial" pitchFamily="34" charset="0"/>
              <a:buNone/>
              <a:defRPr/>
            </a:pPr>
            <a:endParaRPr lang="pt-BR" dirty="0" smtClean="0">
              <a:solidFill>
                <a:schemeClr val="tx2">
                  <a:lumMod val="75000"/>
                </a:scheme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C175105D-93A3-4ACD-9DC1-CE25D68E7F24}" type="slidenum">
              <a:rPr lang="it-IT" altLang="it-IT" sz="1400" smtClean="0"/>
              <a:pPr>
                <a:spcBef>
                  <a:spcPct val="0"/>
                </a:spcBef>
                <a:buFontTx/>
                <a:buNone/>
              </a:pPr>
              <a:t>43</a:t>
            </a:fld>
            <a:endParaRPr lang="pt-BR" altLang="it-IT" sz="1400" smtClean="0"/>
          </a:p>
        </p:txBody>
      </p:sp>
      <p:grpSp>
        <p:nvGrpSpPr>
          <p:cNvPr id="19459" name="Group 4"/>
          <p:cNvGrpSpPr>
            <a:grpSpLocks/>
          </p:cNvGrpSpPr>
          <p:nvPr/>
        </p:nvGrpSpPr>
        <p:grpSpPr bwMode="auto">
          <a:xfrm>
            <a:off x="0" y="-57150"/>
            <a:ext cx="9144000" cy="2144713"/>
            <a:chOff x="0" y="0"/>
            <a:chExt cx="5760" cy="1351"/>
          </a:xfrm>
        </p:grpSpPr>
        <p:grpSp>
          <p:nvGrpSpPr>
            <p:cNvPr id="19471" name="Group 5"/>
            <p:cNvGrpSpPr>
              <a:grpSpLocks/>
            </p:cNvGrpSpPr>
            <p:nvPr/>
          </p:nvGrpSpPr>
          <p:grpSpPr bwMode="auto">
            <a:xfrm>
              <a:off x="0" y="0"/>
              <a:ext cx="5340" cy="1351"/>
              <a:chOff x="0" y="0"/>
              <a:chExt cx="5340" cy="1351"/>
            </a:xfrm>
          </p:grpSpPr>
          <p:graphicFrame>
            <p:nvGraphicFramePr>
              <p:cNvPr id="19473"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27216" name="Fotografia di Photo Editor" r:id="rId4" imgW="5238095" imgH="2438095" progId="">
                      <p:embed/>
                    </p:oleObj>
                  </mc:Choice>
                  <mc:Fallback>
                    <p:oleObj name="Fotografia di Photo Editor" r:id="rId4" imgW="5238095" imgH="2438095" progId="">
                      <p:embed/>
                      <p:pic>
                        <p:nvPicPr>
                          <p:cNvPr id="0" name="Picture 2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4"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27217" name="Fotografia di Photo Editor" r:id="rId6" imgW="1028844" imgH="2438095" progId="">
                      <p:embed/>
                    </p:oleObj>
                  </mc:Choice>
                  <mc:Fallback>
                    <p:oleObj name="Fotografia di Photo Editor" r:id="rId6" imgW="1028844" imgH="2438095" progId="">
                      <p:embed/>
                      <p:pic>
                        <p:nvPicPr>
                          <p:cNvPr id="0" name="Picture 2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5"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27218" name="Fotografia di Photo Editor" r:id="rId8" imgW="1028844" imgH="2438095" progId="">
                      <p:embed/>
                    </p:oleObj>
                  </mc:Choice>
                  <mc:Fallback>
                    <p:oleObj name="Fotografia di Photo Editor" r:id="rId8" imgW="1028844" imgH="2438095" progId="">
                      <p:embed/>
                      <p:pic>
                        <p:nvPicPr>
                          <p:cNvPr id="0" name="Picture 2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6"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27219" name="Fotografia di Photo Editor" r:id="rId9" imgW="1028844" imgH="2438095" progId="">
                      <p:embed/>
                    </p:oleObj>
                  </mc:Choice>
                  <mc:Fallback>
                    <p:oleObj name="Fotografia di Photo Editor" r:id="rId9" imgW="1028844" imgH="2438095" progId="">
                      <p:embed/>
                      <p:pic>
                        <p:nvPicPr>
                          <p:cNvPr id="0" name="Picture 2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7"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27220" name="Fotografia di Photo Editor" r:id="rId10" imgW="1028844" imgH="2438095" progId="">
                      <p:embed/>
                    </p:oleObj>
                  </mc:Choice>
                  <mc:Fallback>
                    <p:oleObj name="Fotografia di Photo Editor" r:id="rId10" imgW="1028844" imgH="2438095" progId="">
                      <p:embed/>
                      <p:pic>
                        <p:nvPicPr>
                          <p:cNvPr id="0" name="Picture 2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8"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27221" name="Fotografia di Photo Editor" r:id="rId11" imgW="1028844" imgH="2438095" progId="">
                      <p:embed/>
                    </p:oleObj>
                  </mc:Choice>
                  <mc:Fallback>
                    <p:oleObj name="Fotografia di Photo Editor" r:id="rId11" imgW="1028844" imgH="2438095" progId="">
                      <p:embed/>
                      <p:pic>
                        <p:nvPicPr>
                          <p:cNvPr id="0" name="Picture 2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9472"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27222" name="Fotografia di Photo Editor" r:id="rId12" imgW="1028844" imgH="2438095" progId="">
                    <p:embed/>
                  </p:oleObj>
                </mc:Choice>
                <mc:Fallback>
                  <p:oleObj name="Fotografia di Photo Editor" r:id="rId12" imgW="1028844" imgH="2438095" progId="">
                    <p:embed/>
                    <p:pic>
                      <p:nvPicPr>
                        <p:cNvPr id="0" name="Picture 2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9460" name="Group 13"/>
          <p:cNvGrpSpPr>
            <a:grpSpLocks/>
          </p:cNvGrpSpPr>
          <p:nvPr/>
        </p:nvGrpSpPr>
        <p:grpSpPr bwMode="auto">
          <a:xfrm>
            <a:off x="611188" y="476250"/>
            <a:ext cx="8532812" cy="1800225"/>
            <a:chOff x="385" y="300"/>
            <a:chExt cx="5375" cy="1134"/>
          </a:xfrm>
        </p:grpSpPr>
        <p:grpSp>
          <p:nvGrpSpPr>
            <p:cNvPr id="19463" name="Group 14"/>
            <p:cNvGrpSpPr>
              <a:grpSpLocks/>
            </p:cNvGrpSpPr>
            <p:nvPr/>
          </p:nvGrpSpPr>
          <p:grpSpPr bwMode="auto">
            <a:xfrm>
              <a:off x="385" y="300"/>
              <a:ext cx="5375" cy="363"/>
              <a:chOff x="385" y="300"/>
              <a:chExt cx="5375" cy="363"/>
            </a:xfrm>
          </p:grpSpPr>
          <p:grpSp>
            <p:nvGrpSpPr>
              <p:cNvPr id="19466" name="Group 15"/>
              <p:cNvGrpSpPr>
                <a:grpSpLocks/>
              </p:cNvGrpSpPr>
              <p:nvPr/>
            </p:nvGrpSpPr>
            <p:grpSpPr bwMode="auto">
              <a:xfrm>
                <a:off x="4490" y="300"/>
                <a:ext cx="1270" cy="292"/>
                <a:chOff x="4490" y="300"/>
                <a:chExt cx="1270" cy="292"/>
              </a:xfrm>
            </p:grpSpPr>
            <p:pic>
              <p:nvPicPr>
                <p:cNvPr id="19469"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0"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19467"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19468"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9464"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19465"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556375" cy="1261884"/>
          </a:xfrm>
          <a:prstGeom prst="rect">
            <a:avLst/>
          </a:prstGeom>
        </p:spPr>
        <p:txBody>
          <a:bodyPr wrap="square">
            <a:spAutoFit/>
          </a:bodyPr>
          <a:lstStyle/>
          <a:p>
            <a:pPr eaLnBrk="1" hangingPunct="1">
              <a:defRPr/>
            </a:pPr>
            <a:r>
              <a:rPr lang="it-IT" sz="2800" b="1" dirty="0" smtClean="0">
                <a:solidFill>
                  <a:schemeClr val="tx2">
                    <a:lumMod val="75000"/>
                  </a:schemeClr>
                </a:solidFill>
                <a:latin typeface="Arial" panose="020B0604020202020204" pitchFamily="34" charset="0"/>
              </a:rPr>
              <a:t>Critérios de cálculo das prestações</a:t>
            </a:r>
          </a:p>
          <a:p>
            <a:pPr marL="0" lvl="1" eaLnBrk="1" hangingPunct="1">
              <a:defRPr/>
            </a:pPr>
            <a:r>
              <a:rPr lang="it-IT" sz="2000" dirty="0">
                <a:solidFill>
                  <a:schemeClr val="tx2">
                    <a:lumMod val="75000"/>
                  </a:schemeClr>
                </a:solidFill>
                <a:latin typeface="Arial" panose="020B0604020202020204" pitchFamily="34" charset="0"/>
              </a:rPr>
              <a:t>Instituto Nacional contra Acidentes de Trabalho </a:t>
            </a:r>
          </a:p>
          <a:p>
            <a:pPr eaLnBrk="1" hangingPunct="1">
              <a:defRPr/>
            </a:pPr>
            <a:endParaRPr lang="pt-BR" sz="2800" b="1" dirty="0">
              <a:solidFill>
                <a:schemeClr val="tx2">
                  <a:lumMod val="75000"/>
                </a:schemeClr>
              </a:solidFill>
              <a:latin typeface="Arial" panose="020B0604020202020204" pitchFamily="34" charset="0"/>
              <a:cs typeface="Arial" panose="020B0604020202020204" pitchFamily="34" charset="0"/>
            </a:endParaRPr>
          </a:p>
        </p:txBody>
      </p:sp>
      <p:sp>
        <p:nvSpPr>
          <p:cNvPr id="25" name="Segnaposto contenuto 6"/>
          <p:cNvSpPr>
            <a:spLocks noGrp="1"/>
          </p:cNvSpPr>
          <p:nvPr>
            <p:ph idx="1"/>
          </p:nvPr>
        </p:nvSpPr>
        <p:spPr>
          <a:xfrm>
            <a:off x="287338" y="1527175"/>
            <a:ext cx="8047037" cy="4926013"/>
          </a:xfrm>
        </p:spPr>
        <p:txBody>
          <a:bodyPr rtlCol="0">
            <a:normAutofit/>
          </a:bodyPr>
          <a:lstStyle/>
          <a:p>
            <a:pPr algn="ctr" eaLnBrk="1" hangingPunct="1">
              <a:buClr>
                <a:schemeClr val="bg2"/>
              </a:buClr>
              <a:buFontTx/>
              <a:buNone/>
              <a:defRPr/>
            </a:pPr>
            <a:r>
              <a:rPr lang="it-IT" sz="2800" b="1" dirty="0" smtClean="0">
                <a:solidFill>
                  <a:schemeClr val="tx2">
                    <a:lumMod val="75000"/>
                  </a:schemeClr>
                </a:solidFill>
              </a:rPr>
              <a:t>DANO BIOLÓGICO</a:t>
            </a:r>
          </a:p>
          <a:p>
            <a:pPr algn="ctr" eaLnBrk="1" hangingPunct="1">
              <a:buClr>
                <a:schemeClr val="bg2"/>
              </a:buClr>
              <a:buFontTx/>
              <a:buNone/>
              <a:defRPr/>
            </a:pPr>
            <a:r>
              <a:rPr lang="it-IT" sz="1600" dirty="0" smtClean="0">
                <a:solidFill>
                  <a:schemeClr val="tx2">
                    <a:lumMod val="75000"/>
                  </a:schemeClr>
                </a:solidFill>
              </a:rPr>
              <a:t>(D.Lgs.  23 de fevereiro de 2000, n. 38)</a:t>
            </a:r>
            <a:endParaRPr lang="pt-BR" sz="1600" dirty="0">
              <a:solidFill>
                <a:schemeClr val="tx2">
                  <a:lumMod val="75000"/>
                </a:schemeClr>
              </a:solidFill>
            </a:endParaRPr>
          </a:p>
          <a:p>
            <a:pPr eaLnBrk="1" hangingPunct="1">
              <a:buClr>
                <a:schemeClr val="bg2"/>
              </a:buClr>
              <a:buFontTx/>
              <a:buNone/>
              <a:defRPr/>
            </a:pPr>
            <a:endParaRPr lang="pt-BR" sz="2000" b="1" dirty="0" smtClean="0">
              <a:solidFill>
                <a:schemeClr val="tx2">
                  <a:lumMod val="75000"/>
                </a:schemeClr>
              </a:solidFill>
            </a:endParaRPr>
          </a:p>
          <a:p>
            <a:pPr eaLnBrk="1" hangingPunct="1">
              <a:buClr>
                <a:schemeClr val="bg2"/>
              </a:buClr>
              <a:buFontTx/>
              <a:buNone/>
              <a:defRPr/>
            </a:pPr>
            <a:r>
              <a:rPr lang="it-IT" sz="2000" b="1" dirty="0" smtClean="0">
                <a:solidFill>
                  <a:schemeClr val="tx2">
                    <a:lumMod val="75000"/>
                  </a:schemeClr>
                </a:solidFill>
              </a:rPr>
              <a:t>Prestações previstas por eventos sucessivos em25/7/2000:</a:t>
            </a:r>
          </a:p>
          <a:p>
            <a:pPr eaLnBrk="1" hangingPunct="1">
              <a:buClr>
                <a:schemeClr val="bg2"/>
              </a:buClr>
              <a:buFontTx/>
              <a:buNone/>
              <a:defRPr/>
            </a:pPr>
            <a:endParaRPr lang="pt-BR" sz="2000" b="1" dirty="0">
              <a:solidFill>
                <a:schemeClr val="tx2">
                  <a:lumMod val="75000"/>
                </a:schemeClr>
              </a:solidFill>
            </a:endParaRPr>
          </a:p>
          <a:p>
            <a:pPr>
              <a:buFont typeface="Wingdings" panose="05000000000000000000" pitchFamily="2" charset="2"/>
              <a:buChar char="q"/>
              <a:defRPr/>
            </a:pPr>
            <a:r>
              <a:rPr lang="it-IT" sz="2000" dirty="0">
                <a:solidFill>
                  <a:schemeClr val="tx2">
                    <a:lumMod val="75000"/>
                  </a:schemeClr>
                </a:solidFill>
              </a:rPr>
              <a:t>Indenização e capital (</a:t>
            </a:r>
            <a:r>
              <a:rPr lang="it-IT" sz="1800" dirty="0" smtClean="0">
                <a:solidFill>
                  <a:schemeClr val="tx2">
                    <a:lumMod val="75000"/>
                  </a:schemeClr>
                </a:solidFill>
              </a:rPr>
              <a:t>da </a:t>
            </a:r>
            <a:r>
              <a:rPr lang="it-IT" sz="1800" i="1" dirty="0" smtClean="0">
                <a:solidFill>
                  <a:schemeClr val="tx2">
                    <a:lumMod val="75000"/>
                  </a:schemeClr>
                </a:solidFill>
              </a:rPr>
              <a:t>Tabela de Indenização </a:t>
            </a:r>
            <a:r>
              <a:rPr lang="it-IT" sz="1800" dirty="0" smtClean="0">
                <a:solidFill>
                  <a:schemeClr val="tx2">
                    <a:lumMod val="75000"/>
                  </a:schemeClr>
                </a:solidFill>
              </a:rPr>
              <a:t>D.M. 12 de julho de 2000) por imparidades permanentes de grau compreendido entre os 6% e 15%, variável em função de sexo, grau de incapacidade e idade na maturação do direito;</a:t>
            </a:r>
          </a:p>
          <a:p>
            <a:pPr marL="0" indent="0">
              <a:buFontTx/>
              <a:buNone/>
              <a:defRPr/>
            </a:pPr>
            <a:endParaRPr lang="pt-BR" sz="2000" dirty="0">
              <a:solidFill>
                <a:schemeClr val="tx2">
                  <a:lumMod val="75000"/>
                </a:schemeClr>
              </a:solidFill>
            </a:endParaRPr>
          </a:p>
          <a:p>
            <a:pPr eaLnBrk="1" fontAlgn="auto" hangingPunct="1">
              <a:spcAft>
                <a:spcPts val="0"/>
              </a:spcAft>
              <a:buClr>
                <a:schemeClr val="tx2">
                  <a:lumMod val="75000"/>
                </a:schemeClr>
              </a:buClr>
              <a:buFont typeface="Wingdings" pitchFamily="2" charset="2"/>
              <a:buChar char="q"/>
              <a:defRPr/>
            </a:pPr>
            <a:r>
              <a:rPr lang="it-IT" sz="2000" dirty="0">
                <a:solidFill>
                  <a:schemeClr val="tx2">
                    <a:lumMod val="75000"/>
                  </a:schemeClr>
                </a:solidFill>
              </a:rPr>
              <a:t>Indenização em renda por imparidades permanentes de grau compreendido entre 16% e 100%.</a:t>
            </a:r>
            <a:endParaRPr lang="pt-BR" sz="2000" dirty="0">
              <a:solidFill>
                <a:schemeClr val="tx2">
                  <a:lumMod val="75000"/>
                </a:schemeClr>
              </a:solidFill>
            </a:endParaRPr>
          </a:p>
          <a:p>
            <a:pPr marL="0" indent="0" eaLnBrk="1" fontAlgn="auto" hangingPunct="1">
              <a:spcAft>
                <a:spcPts val="0"/>
              </a:spcAft>
              <a:buClr>
                <a:schemeClr val="tx2">
                  <a:lumMod val="75000"/>
                </a:schemeClr>
              </a:buClr>
              <a:buFontTx/>
              <a:buNone/>
              <a:defRPr/>
            </a:pPr>
            <a:endParaRPr lang="pt-BR" dirty="0" smtClean="0">
              <a:solidFill>
                <a:schemeClr val="tx2">
                  <a:lumMod val="75000"/>
                </a:schemeClr>
              </a:solidFill>
            </a:endParaRPr>
          </a:p>
          <a:p>
            <a:pPr eaLnBrk="1" fontAlgn="auto" hangingPunct="1">
              <a:spcAft>
                <a:spcPts val="0"/>
              </a:spcAft>
              <a:buClr>
                <a:schemeClr val="tx2">
                  <a:lumMod val="75000"/>
                </a:schemeClr>
              </a:buClr>
              <a:buFont typeface="Arial" pitchFamily="34" charset="0"/>
              <a:buNone/>
              <a:defRPr/>
            </a:pPr>
            <a:endParaRPr lang="pt-BR" dirty="0" smtClean="0">
              <a:solidFill>
                <a:schemeClr val="tx2">
                  <a:lumMod val="75000"/>
                </a:schemeClr>
              </a:solidFill>
            </a:endParaRPr>
          </a:p>
        </p:txBody>
      </p:sp>
    </p:spTree>
    <p:extLst>
      <p:ext uri="{BB962C8B-B14F-4D97-AF65-F5344CB8AC3E}">
        <p14:creationId xmlns:p14="http://schemas.microsoft.com/office/powerpoint/2010/main" val="6905154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63A3C27-0588-4CE7-983A-03F082C979AF}" type="slidenum">
              <a:rPr lang="it-IT" altLang="it-IT" sz="1400" smtClean="0"/>
              <a:pPr>
                <a:spcBef>
                  <a:spcPct val="0"/>
                </a:spcBef>
                <a:buFontTx/>
                <a:buNone/>
              </a:pPr>
              <a:t>44</a:t>
            </a:fld>
            <a:endParaRPr lang="pt-BR" altLang="it-IT" sz="1400" smtClean="0"/>
          </a:p>
        </p:txBody>
      </p:sp>
      <p:grpSp>
        <p:nvGrpSpPr>
          <p:cNvPr id="20483" name="Group 4"/>
          <p:cNvGrpSpPr>
            <a:grpSpLocks/>
          </p:cNvGrpSpPr>
          <p:nvPr/>
        </p:nvGrpSpPr>
        <p:grpSpPr bwMode="auto">
          <a:xfrm>
            <a:off x="0" y="0"/>
            <a:ext cx="9144000" cy="2144713"/>
            <a:chOff x="0" y="0"/>
            <a:chExt cx="5760" cy="1351"/>
          </a:xfrm>
        </p:grpSpPr>
        <p:grpSp>
          <p:nvGrpSpPr>
            <p:cNvPr id="20495" name="Group 5"/>
            <p:cNvGrpSpPr>
              <a:grpSpLocks/>
            </p:cNvGrpSpPr>
            <p:nvPr/>
          </p:nvGrpSpPr>
          <p:grpSpPr bwMode="auto">
            <a:xfrm>
              <a:off x="0" y="0"/>
              <a:ext cx="5340" cy="1351"/>
              <a:chOff x="0" y="0"/>
              <a:chExt cx="5340" cy="1351"/>
            </a:xfrm>
          </p:grpSpPr>
          <p:graphicFrame>
            <p:nvGraphicFramePr>
              <p:cNvPr id="20497"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28233" name="Fotografia di Photo Editor" r:id="rId4" imgW="5238095" imgH="2438095" progId="">
                      <p:embed/>
                    </p:oleObj>
                  </mc:Choice>
                  <mc:Fallback>
                    <p:oleObj name="Fotografia di Photo Editor" r:id="rId4" imgW="5238095" imgH="2438095" progId="">
                      <p:embed/>
                      <p:pic>
                        <p:nvPicPr>
                          <p:cNvPr id="0" name="Picture 2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8"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28234" name="Fotografia di Photo Editor" r:id="rId6" imgW="1028844" imgH="2438095" progId="">
                      <p:embed/>
                    </p:oleObj>
                  </mc:Choice>
                  <mc:Fallback>
                    <p:oleObj name="Fotografia di Photo Editor" r:id="rId6" imgW="1028844" imgH="2438095" progId="">
                      <p:embed/>
                      <p:pic>
                        <p:nvPicPr>
                          <p:cNvPr id="0" name="Picture 2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9"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28235" name="Fotografia di Photo Editor" r:id="rId8" imgW="1028844" imgH="2438095" progId="">
                      <p:embed/>
                    </p:oleObj>
                  </mc:Choice>
                  <mc:Fallback>
                    <p:oleObj name="Fotografia di Photo Editor" r:id="rId8" imgW="1028844" imgH="2438095" progId="">
                      <p:embed/>
                      <p:pic>
                        <p:nvPicPr>
                          <p:cNvPr id="0" name="Picture 2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0"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28236" name="Fotografia di Photo Editor" r:id="rId9" imgW="1028844" imgH="2438095" progId="">
                      <p:embed/>
                    </p:oleObj>
                  </mc:Choice>
                  <mc:Fallback>
                    <p:oleObj name="Fotografia di Photo Editor" r:id="rId9" imgW="1028844" imgH="2438095" progId="">
                      <p:embed/>
                      <p:pic>
                        <p:nvPicPr>
                          <p:cNvPr id="0" name="Picture 2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1"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28237" name="Fotografia di Photo Editor" r:id="rId10" imgW="1028844" imgH="2438095" progId="">
                      <p:embed/>
                    </p:oleObj>
                  </mc:Choice>
                  <mc:Fallback>
                    <p:oleObj name="Fotografia di Photo Editor" r:id="rId10" imgW="1028844" imgH="2438095" progId="">
                      <p:embed/>
                      <p:pic>
                        <p:nvPicPr>
                          <p:cNvPr id="0" name="Picture 2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2"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28238" name="Fotografia di Photo Editor" r:id="rId11" imgW="1028844" imgH="2438095" progId="">
                      <p:embed/>
                    </p:oleObj>
                  </mc:Choice>
                  <mc:Fallback>
                    <p:oleObj name="Fotografia di Photo Editor" r:id="rId11" imgW="1028844" imgH="2438095" progId="">
                      <p:embed/>
                      <p:pic>
                        <p:nvPicPr>
                          <p:cNvPr id="0" name="Picture 2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20496"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28239" name="Fotografia di Photo Editor" r:id="rId12" imgW="1028844" imgH="2438095" progId="">
                    <p:embed/>
                  </p:oleObj>
                </mc:Choice>
                <mc:Fallback>
                  <p:oleObj name="Fotografia di Photo Editor" r:id="rId12" imgW="1028844" imgH="2438095" progId="">
                    <p:embed/>
                    <p:pic>
                      <p:nvPicPr>
                        <p:cNvPr id="0" name="Picture 2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0484" name="Group 13"/>
          <p:cNvGrpSpPr>
            <a:grpSpLocks/>
          </p:cNvGrpSpPr>
          <p:nvPr/>
        </p:nvGrpSpPr>
        <p:grpSpPr bwMode="auto">
          <a:xfrm>
            <a:off x="611188" y="476250"/>
            <a:ext cx="8532812" cy="1800225"/>
            <a:chOff x="385" y="300"/>
            <a:chExt cx="5375" cy="1134"/>
          </a:xfrm>
        </p:grpSpPr>
        <p:grpSp>
          <p:nvGrpSpPr>
            <p:cNvPr id="20487" name="Group 14"/>
            <p:cNvGrpSpPr>
              <a:grpSpLocks/>
            </p:cNvGrpSpPr>
            <p:nvPr/>
          </p:nvGrpSpPr>
          <p:grpSpPr bwMode="auto">
            <a:xfrm>
              <a:off x="385" y="300"/>
              <a:ext cx="5375" cy="363"/>
              <a:chOff x="385" y="300"/>
              <a:chExt cx="5375" cy="363"/>
            </a:xfrm>
          </p:grpSpPr>
          <p:grpSp>
            <p:nvGrpSpPr>
              <p:cNvPr id="20490" name="Group 15"/>
              <p:cNvGrpSpPr>
                <a:grpSpLocks/>
              </p:cNvGrpSpPr>
              <p:nvPr/>
            </p:nvGrpSpPr>
            <p:grpSpPr bwMode="auto">
              <a:xfrm>
                <a:off x="4490" y="300"/>
                <a:ext cx="1270" cy="292"/>
                <a:chOff x="4490" y="300"/>
                <a:chExt cx="1270" cy="292"/>
              </a:xfrm>
            </p:grpSpPr>
            <p:pic>
              <p:nvPicPr>
                <p:cNvPr id="20493"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20491"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20492"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0488"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20489"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448772" cy="830263"/>
          </a:xfrm>
          <a:prstGeom prst="rect">
            <a:avLst/>
          </a:prstGeom>
        </p:spPr>
        <p:txBody>
          <a:bodyPr wrap="square">
            <a:spAutoFit/>
          </a:bodyPr>
          <a:lstStyle/>
          <a:p>
            <a:pPr eaLnBrk="1" hangingPunct="1">
              <a:defRPr/>
            </a:pPr>
            <a:r>
              <a:rPr lang="it-IT" sz="2800" b="1" dirty="0" smtClean="0">
                <a:solidFill>
                  <a:schemeClr val="tx2">
                    <a:lumMod val="75000"/>
                  </a:schemeClr>
                </a:solidFill>
                <a:latin typeface="Arial" panose="020B0604020202020204" pitchFamily="34" charset="0"/>
              </a:rPr>
              <a:t>Critérios de cálculo das prestações</a:t>
            </a:r>
            <a:endParaRPr lang="pt-BR" sz="2800" b="1" dirty="0">
              <a:solidFill>
                <a:schemeClr val="tx2">
                  <a:lumMod val="75000"/>
                </a:schemeClr>
              </a:solidFill>
              <a:latin typeface="Arial" panose="020B0604020202020204" pitchFamily="34" charset="0"/>
              <a:cs typeface="Arial" panose="020B0604020202020204" pitchFamily="34" charset="0"/>
            </a:endParaRPr>
          </a:p>
          <a:p>
            <a:pPr marL="0" lvl="1" eaLnBrk="1" hangingPunct="1">
              <a:defRPr/>
            </a:pPr>
            <a:r>
              <a:rPr lang="it-IT" sz="2000" dirty="0">
                <a:solidFill>
                  <a:schemeClr val="tx2">
                    <a:lumMod val="75000"/>
                  </a:schemeClr>
                </a:solidFill>
                <a:latin typeface="Arial" panose="020B0604020202020204" pitchFamily="34" charset="0"/>
              </a:rPr>
              <a:t>Instituto Nacional contra Acidentes de Trabalho </a:t>
            </a:r>
          </a:p>
        </p:txBody>
      </p:sp>
      <p:sp>
        <p:nvSpPr>
          <p:cNvPr id="25" name="Segnaposto contenuto 6"/>
          <p:cNvSpPr>
            <a:spLocks noGrp="1"/>
          </p:cNvSpPr>
          <p:nvPr>
            <p:ph idx="1"/>
          </p:nvPr>
        </p:nvSpPr>
        <p:spPr>
          <a:xfrm>
            <a:off x="287338" y="1528763"/>
            <a:ext cx="8532812" cy="4576762"/>
          </a:xfrm>
        </p:spPr>
        <p:txBody>
          <a:bodyPr rtlCol="0">
            <a:normAutofit fontScale="92500" lnSpcReduction="20000"/>
          </a:bodyPr>
          <a:lstStyle/>
          <a:p>
            <a:pPr marL="0" indent="0" algn="ctr" eaLnBrk="1" fontAlgn="auto" hangingPunct="1">
              <a:spcAft>
                <a:spcPts val="600"/>
              </a:spcAft>
              <a:buClr>
                <a:schemeClr val="tx2">
                  <a:lumMod val="75000"/>
                </a:schemeClr>
              </a:buClr>
              <a:buFontTx/>
              <a:buNone/>
              <a:defRPr/>
            </a:pPr>
            <a:r>
              <a:rPr lang="it-IT" sz="2200" b="1" dirty="0" smtClean="0">
                <a:solidFill>
                  <a:schemeClr val="tx2">
                    <a:lumMod val="75000"/>
                  </a:schemeClr>
                </a:solidFill>
              </a:rPr>
              <a:t>Compensação por incapacidade permanente</a:t>
            </a:r>
          </a:p>
          <a:p>
            <a:pPr marL="0" indent="0" algn="ctr" eaLnBrk="1" fontAlgn="auto" hangingPunct="1">
              <a:spcAft>
                <a:spcPts val="600"/>
              </a:spcAft>
              <a:buClr>
                <a:schemeClr val="tx2">
                  <a:lumMod val="75000"/>
                </a:schemeClr>
              </a:buClr>
              <a:buFontTx/>
              <a:buNone/>
              <a:defRPr/>
            </a:pPr>
            <a:r>
              <a:rPr lang="it-IT" sz="1800" dirty="0" smtClean="0">
                <a:solidFill>
                  <a:schemeClr val="tx2">
                    <a:lumMod val="75000"/>
                  </a:schemeClr>
                </a:solidFill>
              </a:rPr>
              <a:t>(Por eventos a partir de 25/7/2000)</a:t>
            </a:r>
          </a:p>
          <a:p>
            <a:pPr marL="0" indent="0" eaLnBrk="1" fontAlgn="auto" hangingPunct="1">
              <a:spcAft>
                <a:spcPts val="600"/>
              </a:spcAft>
              <a:buClr>
                <a:schemeClr val="tx2">
                  <a:lumMod val="75000"/>
                </a:schemeClr>
              </a:buClr>
              <a:buFontTx/>
              <a:buNone/>
              <a:defRPr/>
            </a:pPr>
            <a:endParaRPr lang="pt-BR" sz="500" dirty="0" smtClean="0">
              <a:solidFill>
                <a:schemeClr val="tx2">
                  <a:lumMod val="75000"/>
                </a:schemeClr>
              </a:solidFill>
            </a:endParaRPr>
          </a:p>
          <a:p>
            <a:pPr marL="0" indent="0">
              <a:buFontTx/>
              <a:buNone/>
              <a:defRPr/>
            </a:pPr>
            <a:r>
              <a:rPr dirty="0" smtClean="0"/>
              <a:t> </a:t>
            </a:r>
            <a:r>
              <a:rPr lang="it-IT" sz="1800" b="1" dirty="0" smtClean="0">
                <a:solidFill>
                  <a:schemeClr val="tx2">
                    <a:lumMod val="75000"/>
                  </a:schemeClr>
                </a:solidFill>
              </a:rPr>
              <a:t>REQUISITOS PARA TER DIREITO À PERSTAÇÃO</a:t>
            </a:r>
          </a:p>
          <a:p>
            <a:pPr marL="0" indent="0">
              <a:buFontTx/>
              <a:buNone/>
              <a:defRPr/>
            </a:pPr>
            <a:r>
              <a:rPr lang="it-IT" sz="1800" dirty="0">
                <a:solidFill>
                  <a:schemeClr val="tx2">
                    <a:lumMod val="75000"/>
                  </a:schemeClr>
                </a:solidFill>
              </a:rPr>
              <a:t>• causa trabalhista;</a:t>
            </a:r>
            <a:endParaRPr lang="pt-BR" sz="1800" dirty="0">
              <a:solidFill>
                <a:schemeClr val="tx2">
                  <a:lumMod val="75000"/>
                </a:schemeClr>
              </a:solidFill>
            </a:endParaRPr>
          </a:p>
          <a:p>
            <a:pPr marL="0" indent="0">
              <a:buFontTx/>
              <a:buNone/>
              <a:defRPr/>
            </a:pPr>
            <a:r>
              <a:rPr lang="it-IT" sz="1800" dirty="0">
                <a:solidFill>
                  <a:schemeClr val="tx2">
                    <a:lumMod val="75000"/>
                  </a:schemeClr>
                </a:solidFill>
              </a:rPr>
              <a:t>• grau de incapacidade permanente compreendida entre 16% e100%.</a:t>
            </a:r>
          </a:p>
          <a:p>
            <a:pPr marL="0" indent="0">
              <a:buFontTx/>
              <a:buNone/>
              <a:defRPr/>
            </a:pPr>
            <a:endParaRPr lang="pt-BR" sz="1800" dirty="0">
              <a:solidFill>
                <a:schemeClr val="tx2">
                  <a:lumMod val="75000"/>
                </a:schemeClr>
              </a:solidFill>
            </a:endParaRPr>
          </a:p>
          <a:p>
            <a:pPr marL="0" indent="0">
              <a:buFontTx/>
              <a:buNone/>
              <a:defRPr/>
            </a:pPr>
            <a:r>
              <a:rPr lang="it-IT" sz="1800" b="1" dirty="0">
                <a:solidFill>
                  <a:schemeClr val="tx2">
                    <a:lumMod val="75000"/>
                  </a:schemeClr>
                </a:solidFill>
              </a:rPr>
              <a:t>DECORRÊNCIA</a:t>
            </a:r>
          </a:p>
          <a:p>
            <a:pPr marL="0" indent="0">
              <a:buFontTx/>
              <a:buNone/>
              <a:defRPr/>
            </a:pPr>
            <a:r>
              <a:rPr lang="it-IT" sz="1800" dirty="0">
                <a:solidFill>
                  <a:schemeClr val="tx2">
                    <a:lumMod val="75000"/>
                  </a:schemeClr>
                </a:solidFill>
              </a:rPr>
              <a:t>Do dia sucessivo à cura clínica (estabilização dos efeitos adversos).</a:t>
            </a:r>
          </a:p>
          <a:p>
            <a:pPr marL="0" indent="0">
              <a:buFontTx/>
              <a:buNone/>
              <a:defRPr/>
            </a:pPr>
            <a:endParaRPr lang="pt-BR" sz="1800" dirty="0">
              <a:solidFill>
                <a:schemeClr val="tx2">
                  <a:lumMod val="75000"/>
                </a:schemeClr>
              </a:solidFill>
            </a:endParaRPr>
          </a:p>
          <a:p>
            <a:pPr marL="0" indent="0">
              <a:buFontTx/>
              <a:buNone/>
              <a:defRPr/>
            </a:pPr>
            <a:r>
              <a:rPr lang="it-IT" sz="1800" b="1" dirty="0">
                <a:solidFill>
                  <a:schemeClr val="tx2">
                    <a:lumMod val="75000"/>
                  </a:schemeClr>
                </a:solidFill>
              </a:rPr>
              <a:t>DURAÇÃO</a:t>
            </a:r>
          </a:p>
          <a:p>
            <a:pPr marL="0" indent="0">
              <a:buFontTx/>
              <a:buNone/>
              <a:defRPr/>
            </a:pPr>
            <a:r>
              <a:rPr lang="it-IT" sz="1800" dirty="0">
                <a:solidFill>
                  <a:schemeClr val="tx2">
                    <a:lumMod val="75000"/>
                  </a:schemeClr>
                </a:solidFill>
              </a:rPr>
              <a:t>Por toda a vida do acidentado ou tecnopático, desde que, no período em que é possível que se verifique uma revisão, o grau de incapacidade reconhecido não caia para 16%.</a:t>
            </a:r>
          </a:p>
          <a:p>
            <a:pPr marL="0" indent="0">
              <a:buFontTx/>
              <a:buNone/>
              <a:defRPr/>
            </a:pPr>
            <a:r>
              <a:rPr dirty="0" smtClean="0"/>
              <a:t>      </a:t>
            </a:r>
            <a:endParaRPr lang="pt-BR" sz="2000" dirty="0" smtClean="0">
              <a:solidFill>
                <a:schemeClr val="tx2">
                  <a:lumMod val="75000"/>
                </a:schemeClr>
              </a:solidFill>
            </a:endParaRPr>
          </a:p>
        </p:txBody>
      </p:sp>
    </p:spTree>
    <p:extLst>
      <p:ext uri="{BB962C8B-B14F-4D97-AF65-F5344CB8AC3E}">
        <p14:creationId xmlns:p14="http://schemas.microsoft.com/office/powerpoint/2010/main" val="25721390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63A3C27-0588-4CE7-983A-03F082C979AF}" type="slidenum">
              <a:rPr lang="it-IT" altLang="it-IT" sz="1400" smtClean="0"/>
              <a:pPr>
                <a:spcBef>
                  <a:spcPct val="0"/>
                </a:spcBef>
                <a:buFontTx/>
                <a:buNone/>
              </a:pPr>
              <a:t>45</a:t>
            </a:fld>
            <a:endParaRPr lang="pt-BR" altLang="it-IT" sz="1400" smtClean="0"/>
          </a:p>
        </p:txBody>
      </p:sp>
      <p:grpSp>
        <p:nvGrpSpPr>
          <p:cNvPr id="20483" name="Group 4"/>
          <p:cNvGrpSpPr>
            <a:grpSpLocks/>
          </p:cNvGrpSpPr>
          <p:nvPr/>
        </p:nvGrpSpPr>
        <p:grpSpPr bwMode="auto">
          <a:xfrm>
            <a:off x="0" y="0"/>
            <a:ext cx="9144000" cy="2144713"/>
            <a:chOff x="0" y="0"/>
            <a:chExt cx="5760" cy="1351"/>
          </a:xfrm>
        </p:grpSpPr>
        <p:grpSp>
          <p:nvGrpSpPr>
            <p:cNvPr id="20495" name="Group 5"/>
            <p:cNvGrpSpPr>
              <a:grpSpLocks/>
            </p:cNvGrpSpPr>
            <p:nvPr/>
          </p:nvGrpSpPr>
          <p:grpSpPr bwMode="auto">
            <a:xfrm>
              <a:off x="0" y="0"/>
              <a:ext cx="5340" cy="1351"/>
              <a:chOff x="0" y="0"/>
              <a:chExt cx="5340" cy="1351"/>
            </a:xfrm>
          </p:grpSpPr>
          <p:graphicFrame>
            <p:nvGraphicFramePr>
              <p:cNvPr id="20497"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29285" name="Fotografia di Photo Editor" r:id="rId4" imgW="5238095" imgH="2438095" progId="">
                      <p:embed/>
                    </p:oleObj>
                  </mc:Choice>
                  <mc:Fallback>
                    <p:oleObj name="Fotografia di Photo Editor" r:id="rId4" imgW="5238095" imgH="2438095" progId="">
                      <p:embed/>
                      <p:pic>
                        <p:nvPicPr>
                          <p:cNvPr id="0" name="Picture 2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8"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29286" name="Fotografia di Photo Editor" r:id="rId6" imgW="1028844" imgH="2438095" progId="">
                      <p:embed/>
                    </p:oleObj>
                  </mc:Choice>
                  <mc:Fallback>
                    <p:oleObj name="Fotografia di Photo Editor" r:id="rId6" imgW="1028844" imgH="2438095" progId="">
                      <p:embed/>
                      <p:pic>
                        <p:nvPicPr>
                          <p:cNvPr id="0" name="Picture 2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9"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29287" name="Fotografia di Photo Editor" r:id="rId8" imgW="1028844" imgH="2438095" progId="">
                      <p:embed/>
                    </p:oleObj>
                  </mc:Choice>
                  <mc:Fallback>
                    <p:oleObj name="Fotografia di Photo Editor" r:id="rId8" imgW="1028844" imgH="2438095" progId="">
                      <p:embed/>
                      <p:pic>
                        <p:nvPicPr>
                          <p:cNvPr id="0" name="Picture 2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0"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29288" name="Fotografia di Photo Editor" r:id="rId9" imgW="1028844" imgH="2438095" progId="">
                      <p:embed/>
                    </p:oleObj>
                  </mc:Choice>
                  <mc:Fallback>
                    <p:oleObj name="Fotografia di Photo Editor" r:id="rId9" imgW="1028844" imgH="2438095" progId="">
                      <p:embed/>
                      <p:pic>
                        <p:nvPicPr>
                          <p:cNvPr id="0" name="Picture 2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1"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29289" name="Fotografia di Photo Editor" r:id="rId10" imgW="1028844" imgH="2438095" progId="">
                      <p:embed/>
                    </p:oleObj>
                  </mc:Choice>
                  <mc:Fallback>
                    <p:oleObj name="Fotografia di Photo Editor" r:id="rId10" imgW="1028844" imgH="2438095" progId="">
                      <p:embed/>
                      <p:pic>
                        <p:nvPicPr>
                          <p:cNvPr id="0" name="Picture 2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2"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29290" name="Fotografia di Photo Editor" r:id="rId11" imgW="1028844" imgH="2438095" progId="">
                      <p:embed/>
                    </p:oleObj>
                  </mc:Choice>
                  <mc:Fallback>
                    <p:oleObj name="Fotografia di Photo Editor" r:id="rId11" imgW="1028844" imgH="2438095" progId="">
                      <p:embed/>
                      <p:pic>
                        <p:nvPicPr>
                          <p:cNvPr id="0" name="Picture 2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20496"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29291" name="Fotografia di Photo Editor" r:id="rId12" imgW="1028844" imgH="2438095" progId="">
                    <p:embed/>
                  </p:oleObj>
                </mc:Choice>
                <mc:Fallback>
                  <p:oleObj name="Fotografia di Photo Editor" r:id="rId12" imgW="1028844" imgH="2438095" progId="">
                    <p:embed/>
                    <p:pic>
                      <p:nvPicPr>
                        <p:cNvPr id="0" name="Picture 2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0484" name="Group 13"/>
          <p:cNvGrpSpPr>
            <a:grpSpLocks/>
          </p:cNvGrpSpPr>
          <p:nvPr/>
        </p:nvGrpSpPr>
        <p:grpSpPr bwMode="auto">
          <a:xfrm>
            <a:off x="611188" y="476250"/>
            <a:ext cx="8532812" cy="1800225"/>
            <a:chOff x="385" y="300"/>
            <a:chExt cx="5375" cy="1134"/>
          </a:xfrm>
        </p:grpSpPr>
        <p:grpSp>
          <p:nvGrpSpPr>
            <p:cNvPr id="20487" name="Group 14"/>
            <p:cNvGrpSpPr>
              <a:grpSpLocks/>
            </p:cNvGrpSpPr>
            <p:nvPr/>
          </p:nvGrpSpPr>
          <p:grpSpPr bwMode="auto">
            <a:xfrm>
              <a:off x="385" y="300"/>
              <a:ext cx="5375" cy="363"/>
              <a:chOff x="385" y="300"/>
              <a:chExt cx="5375" cy="363"/>
            </a:xfrm>
          </p:grpSpPr>
          <p:grpSp>
            <p:nvGrpSpPr>
              <p:cNvPr id="20490" name="Group 15"/>
              <p:cNvGrpSpPr>
                <a:grpSpLocks/>
              </p:cNvGrpSpPr>
              <p:nvPr/>
            </p:nvGrpSpPr>
            <p:grpSpPr bwMode="auto">
              <a:xfrm>
                <a:off x="4490" y="300"/>
                <a:ext cx="1270" cy="292"/>
                <a:chOff x="4490" y="300"/>
                <a:chExt cx="1270" cy="292"/>
              </a:xfrm>
            </p:grpSpPr>
            <p:pic>
              <p:nvPicPr>
                <p:cNvPr id="20493"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20491"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20492"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0488"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20489"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448772" cy="830263"/>
          </a:xfrm>
          <a:prstGeom prst="rect">
            <a:avLst/>
          </a:prstGeom>
        </p:spPr>
        <p:txBody>
          <a:bodyPr wrap="square">
            <a:spAutoFit/>
          </a:bodyPr>
          <a:lstStyle/>
          <a:p>
            <a:pPr eaLnBrk="1" hangingPunct="1">
              <a:defRPr/>
            </a:pPr>
            <a:r>
              <a:rPr lang="it-IT" sz="2800" b="1" dirty="0" smtClean="0">
                <a:solidFill>
                  <a:schemeClr val="tx2">
                    <a:lumMod val="75000"/>
                  </a:schemeClr>
                </a:solidFill>
                <a:latin typeface="Arial" panose="020B0604020202020204" pitchFamily="34" charset="0"/>
              </a:rPr>
              <a:t>Critérios de cálculo das prestações</a:t>
            </a:r>
            <a:endParaRPr lang="pt-BR" sz="2800" b="1" dirty="0">
              <a:solidFill>
                <a:schemeClr val="tx2">
                  <a:lumMod val="75000"/>
                </a:schemeClr>
              </a:solidFill>
              <a:latin typeface="Arial" panose="020B0604020202020204" pitchFamily="34" charset="0"/>
              <a:cs typeface="Arial" panose="020B0604020202020204" pitchFamily="34" charset="0"/>
            </a:endParaRPr>
          </a:p>
          <a:p>
            <a:pPr marL="0" lvl="1" eaLnBrk="1" hangingPunct="1">
              <a:defRPr/>
            </a:pPr>
            <a:r>
              <a:rPr lang="it-IT" sz="2000" dirty="0">
                <a:solidFill>
                  <a:schemeClr val="tx2">
                    <a:lumMod val="75000"/>
                  </a:schemeClr>
                </a:solidFill>
                <a:latin typeface="Arial" panose="020B0604020202020204" pitchFamily="34" charset="0"/>
              </a:rPr>
              <a:t>Instituto Nacional contra Acidentes de Trabalho </a:t>
            </a:r>
          </a:p>
        </p:txBody>
      </p:sp>
      <p:sp>
        <p:nvSpPr>
          <p:cNvPr id="25" name="Segnaposto contenuto 6"/>
          <p:cNvSpPr>
            <a:spLocks noGrp="1"/>
          </p:cNvSpPr>
          <p:nvPr>
            <p:ph idx="1"/>
          </p:nvPr>
        </p:nvSpPr>
        <p:spPr>
          <a:xfrm>
            <a:off x="287338" y="1528763"/>
            <a:ext cx="8532812" cy="4576762"/>
          </a:xfrm>
        </p:spPr>
        <p:txBody>
          <a:bodyPr rtlCol="0">
            <a:normAutofit fontScale="77500" lnSpcReduction="20000"/>
          </a:bodyPr>
          <a:lstStyle/>
          <a:p>
            <a:pPr marL="0" indent="0" algn="ctr" eaLnBrk="1" fontAlgn="auto" hangingPunct="1">
              <a:spcAft>
                <a:spcPts val="600"/>
              </a:spcAft>
              <a:buClr>
                <a:schemeClr val="tx2">
                  <a:lumMod val="75000"/>
                </a:schemeClr>
              </a:buClr>
              <a:buFontTx/>
              <a:buNone/>
              <a:defRPr/>
            </a:pPr>
            <a:r>
              <a:rPr lang="it-IT" sz="2800" b="1" dirty="0" smtClean="0">
                <a:solidFill>
                  <a:schemeClr val="tx2">
                    <a:lumMod val="75000"/>
                  </a:schemeClr>
                </a:solidFill>
              </a:rPr>
              <a:t>Compensação por acidentes no âmbito doméstico</a:t>
            </a:r>
          </a:p>
          <a:p>
            <a:pPr marL="0" indent="0" eaLnBrk="1" fontAlgn="auto" hangingPunct="1">
              <a:spcAft>
                <a:spcPts val="600"/>
              </a:spcAft>
              <a:buClr>
                <a:schemeClr val="tx2">
                  <a:lumMod val="75000"/>
                </a:schemeClr>
              </a:buClr>
              <a:buFontTx/>
              <a:buNone/>
              <a:defRPr/>
            </a:pPr>
            <a:r>
              <a:rPr lang="it-IT" sz="2400" dirty="0">
                <a:solidFill>
                  <a:schemeClr val="tx2">
                    <a:lumMod val="75000"/>
                  </a:schemeClr>
                </a:solidFill>
              </a:rPr>
              <a:t>Desempenho, de forma não ocasional, sem vínculo de subordinação e a título gratuito, de atividade em âmbito doméstico coma  finalidade de cura das pessoas que constituem o próprio núcleo familiar e do ambiente doméstico ou em sua habitação.</a:t>
            </a:r>
          </a:p>
          <a:p>
            <a:pPr eaLnBrk="1" fontAlgn="auto" hangingPunct="1">
              <a:spcAft>
                <a:spcPts val="600"/>
              </a:spcAft>
              <a:buClr>
                <a:schemeClr val="tx2">
                  <a:lumMod val="75000"/>
                </a:schemeClr>
              </a:buClr>
              <a:defRPr/>
            </a:pPr>
            <a:r>
              <a:rPr lang="it-IT" sz="2400" dirty="0" smtClean="0">
                <a:solidFill>
                  <a:schemeClr val="tx2">
                    <a:lumMod val="75000"/>
                  </a:schemeClr>
                </a:solidFill>
              </a:rPr>
              <a:t>Início do seguro: 1º de março de 2001</a:t>
            </a:r>
          </a:p>
          <a:p>
            <a:pPr eaLnBrk="1" fontAlgn="auto" hangingPunct="1">
              <a:spcAft>
                <a:spcPts val="600"/>
              </a:spcAft>
              <a:buClr>
                <a:schemeClr val="tx2">
                  <a:lumMod val="75000"/>
                </a:schemeClr>
              </a:buClr>
              <a:defRPr/>
            </a:pPr>
            <a:r>
              <a:rPr lang="it-IT" sz="2400" dirty="0">
                <a:solidFill>
                  <a:schemeClr val="tx2">
                    <a:lumMod val="75000"/>
                  </a:schemeClr>
                </a:solidFill>
              </a:rPr>
              <a:t>O conceito tradicional do dano à pessoa é entendido como a capacidade de trabalhar: não é considerado um Dano Biológico</a:t>
            </a:r>
          </a:p>
          <a:p>
            <a:pPr eaLnBrk="1" fontAlgn="auto" hangingPunct="1">
              <a:spcAft>
                <a:spcPts val="600"/>
              </a:spcAft>
              <a:buClr>
                <a:schemeClr val="tx2">
                  <a:lumMod val="75000"/>
                </a:schemeClr>
              </a:buClr>
              <a:defRPr/>
            </a:pPr>
            <a:r>
              <a:rPr lang="it-IT" sz="2400" dirty="0">
                <a:solidFill>
                  <a:schemeClr val="tx2">
                    <a:lumMod val="75000"/>
                  </a:schemeClr>
                </a:solidFill>
              </a:rPr>
              <a:t>Não são previstas visitas de rotina do grau de incapacidade permanente</a:t>
            </a:r>
          </a:p>
          <a:p>
            <a:pPr eaLnBrk="1" fontAlgn="auto" hangingPunct="1">
              <a:spcAft>
                <a:spcPts val="600"/>
              </a:spcAft>
              <a:buClr>
                <a:schemeClr val="tx2">
                  <a:lumMod val="75000"/>
                </a:schemeClr>
              </a:buClr>
              <a:defRPr/>
            </a:pPr>
            <a:r>
              <a:rPr lang="it-IT" sz="2400" dirty="0">
                <a:solidFill>
                  <a:schemeClr val="tx2">
                    <a:lumMod val="75000"/>
                  </a:schemeClr>
                </a:solidFill>
              </a:rPr>
              <a:t>Não se aplica o princípio de automaticidade das prestações</a:t>
            </a:r>
          </a:p>
          <a:p>
            <a:pPr eaLnBrk="1" fontAlgn="auto" hangingPunct="1">
              <a:spcAft>
                <a:spcPts val="600"/>
              </a:spcAft>
              <a:buClr>
                <a:schemeClr val="tx2">
                  <a:lumMod val="75000"/>
                </a:schemeClr>
              </a:buClr>
              <a:defRPr/>
            </a:pPr>
            <a:r>
              <a:rPr lang="it-IT" sz="2400" dirty="0">
                <a:solidFill>
                  <a:schemeClr val="tx2">
                    <a:lumMod val="75000"/>
                  </a:schemeClr>
                </a:solidFill>
              </a:rPr>
              <a:t>Não são previstas quotas integrantes de renda</a:t>
            </a:r>
          </a:p>
          <a:p>
            <a:pPr marL="0" indent="0" eaLnBrk="1" fontAlgn="auto" hangingPunct="1">
              <a:spcAft>
                <a:spcPts val="600"/>
              </a:spcAft>
              <a:buClr>
                <a:schemeClr val="tx2">
                  <a:lumMod val="75000"/>
                </a:schemeClr>
              </a:buClr>
              <a:buFontTx/>
              <a:buNone/>
              <a:defRPr/>
            </a:pPr>
            <a:endParaRPr lang="pt-BR" sz="500" dirty="0" smtClean="0">
              <a:solidFill>
                <a:schemeClr val="tx2">
                  <a:lumMod val="75000"/>
                </a:schemeClr>
              </a:solidFill>
            </a:endParaRPr>
          </a:p>
          <a:p>
            <a:pPr marL="0" indent="0">
              <a:buFontTx/>
              <a:buNone/>
              <a:defRPr/>
            </a:pPr>
            <a:r>
              <a:rPr lang="it-IT" sz="2400" dirty="0" smtClean="0">
                <a:solidFill>
                  <a:schemeClr val="tx2">
                    <a:lumMod val="75000"/>
                  </a:schemeClr>
                </a:solidFill>
              </a:rPr>
              <a:t>O montante da renda é calculado conforme o grau de incapacidade igual ou superior a 27% e conforme a retribuição mínima convencional estabelecida para as rendas do setor industrial.</a:t>
            </a:r>
          </a:p>
        </p:txBody>
      </p:sp>
    </p:spTree>
    <p:extLst>
      <p:ext uri="{BB962C8B-B14F-4D97-AF65-F5344CB8AC3E}">
        <p14:creationId xmlns:p14="http://schemas.microsoft.com/office/powerpoint/2010/main" val="38696759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63A3C27-0588-4CE7-983A-03F082C979AF}" type="slidenum">
              <a:rPr lang="it-IT" altLang="it-IT" sz="1400" smtClean="0"/>
              <a:pPr>
                <a:spcBef>
                  <a:spcPct val="0"/>
                </a:spcBef>
                <a:buFontTx/>
                <a:buNone/>
              </a:pPr>
              <a:t>46</a:t>
            </a:fld>
            <a:endParaRPr lang="pt-BR" altLang="it-IT" sz="1400" smtClean="0"/>
          </a:p>
        </p:txBody>
      </p:sp>
      <p:grpSp>
        <p:nvGrpSpPr>
          <p:cNvPr id="20483" name="Group 4"/>
          <p:cNvGrpSpPr>
            <a:grpSpLocks/>
          </p:cNvGrpSpPr>
          <p:nvPr/>
        </p:nvGrpSpPr>
        <p:grpSpPr bwMode="auto">
          <a:xfrm>
            <a:off x="0" y="0"/>
            <a:ext cx="9144000" cy="2144713"/>
            <a:chOff x="0" y="0"/>
            <a:chExt cx="5760" cy="1351"/>
          </a:xfrm>
        </p:grpSpPr>
        <p:grpSp>
          <p:nvGrpSpPr>
            <p:cNvPr id="20495" name="Group 5"/>
            <p:cNvGrpSpPr>
              <a:grpSpLocks/>
            </p:cNvGrpSpPr>
            <p:nvPr/>
          </p:nvGrpSpPr>
          <p:grpSpPr bwMode="auto">
            <a:xfrm>
              <a:off x="0" y="0"/>
              <a:ext cx="5340" cy="1351"/>
              <a:chOff x="0" y="0"/>
              <a:chExt cx="5340" cy="1351"/>
            </a:xfrm>
          </p:grpSpPr>
          <p:graphicFrame>
            <p:nvGraphicFramePr>
              <p:cNvPr id="20497"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31305" name="Fotografia di Photo Editor" r:id="rId4" imgW="5238095" imgH="2438095" progId="">
                      <p:embed/>
                    </p:oleObj>
                  </mc:Choice>
                  <mc:Fallback>
                    <p:oleObj name="Fotografia di Photo Editor" r:id="rId4" imgW="5238095" imgH="2438095" progId="">
                      <p:embed/>
                      <p:pic>
                        <p:nvPicPr>
                          <p:cNvPr id="0" name="Picture 2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8"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31306" name="Fotografia di Photo Editor" r:id="rId6" imgW="1028844" imgH="2438095" progId="">
                      <p:embed/>
                    </p:oleObj>
                  </mc:Choice>
                  <mc:Fallback>
                    <p:oleObj name="Fotografia di Photo Editor" r:id="rId6" imgW="1028844" imgH="2438095" progId="">
                      <p:embed/>
                      <p:pic>
                        <p:nvPicPr>
                          <p:cNvPr id="0" name="Picture 2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9"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31307" name="Fotografia di Photo Editor" r:id="rId8" imgW="1028844" imgH="2438095" progId="">
                      <p:embed/>
                    </p:oleObj>
                  </mc:Choice>
                  <mc:Fallback>
                    <p:oleObj name="Fotografia di Photo Editor" r:id="rId8" imgW="1028844" imgH="2438095" progId="">
                      <p:embed/>
                      <p:pic>
                        <p:nvPicPr>
                          <p:cNvPr id="0" name="Picture 2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0"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31308" name="Fotografia di Photo Editor" r:id="rId9" imgW="1028844" imgH="2438095" progId="">
                      <p:embed/>
                    </p:oleObj>
                  </mc:Choice>
                  <mc:Fallback>
                    <p:oleObj name="Fotografia di Photo Editor" r:id="rId9" imgW="1028844" imgH="2438095" progId="">
                      <p:embed/>
                      <p:pic>
                        <p:nvPicPr>
                          <p:cNvPr id="0" name="Picture 2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1"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31309" name="Fotografia di Photo Editor" r:id="rId10" imgW="1028844" imgH="2438095" progId="">
                      <p:embed/>
                    </p:oleObj>
                  </mc:Choice>
                  <mc:Fallback>
                    <p:oleObj name="Fotografia di Photo Editor" r:id="rId10" imgW="1028844" imgH="2438095" progId="">
                      <p:embed/>
                      <p:pic>
                        <p:nvPicPr>
                          <p:cNvPr id="0" name="Picture 2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2"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31310" name="Fotografia di Photo Editor" r:id="rId11" imgW="1028844" imgH="2438095" progId="">
                      <p:embed/>
                    </p:oleObj>
                  </mc:Choice>
                  <mc:Fallback>
                    <p:oleObj name="Fotografia di Photo Editor" r:id="rId11" imgW="1028844" imgH="2438095" progId="">
                      <p:embed/>
                      <p:pic>
                        <p:nvPicPr>
                          <p:cNvPr id="0" name="Picture 2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20496"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31311" name="Fotografia di Photo Editor" r:id="rId12" imgW="1028844" imgH="2438095" progId="">
                    <p:embed/>
                  </p:oleObj>
                </mc:Choice>
                <mc:Fallback>
                  <p:oleObj name="Fotografia di Photo Editor" r:id="rId12" imgW="1028844" imgH="2438095" progId="">
                    <p:embed/>
                    <p:pic>
                      <p:nvPicPr>
                        <p:cNvPr id="0" name="Picture 2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0484" name="Group 13"/>
          <p:cNvGrpSpPr>
            <a:grpSpLocks/>
          </p:cNvGrpSpPr>
          <p:nvPr/>
        </p:nvGrpSpPr>
        <p:grpSpPr bwMode="auto">
          <a:xfrm>
            <a:off x="611188" y="476250"/>
            <a:ext cx="8532812" cy="1800225"/>
            <a:chOff x="385" y="300"/>
            <a:chExt cx="5375" cy="1134"/>
          </a:xfrm>
        </p:grpSpPr>
        <p:grpSp>
          <p:nvGrpSpPr>
            <p:cNvPr id="20487" name="Group 14"/>
            <p:cNvGrpSpPr>
              <a:grpSpLocks/>
            </p:cNvGrpSpPr>
            <p:nvPr/>
          </p:nvGrpSpPr>
          <p:grpSpPr bwMode="auto">
            <a:xfrm>
              <a:off x="385" y="300"/>
              <a:ext cx="5375" cy="363"/>
              <a:chOff x="385" y="300"/>
              <a:chExt cx="5375" cy="363"/>
            </a:xfrm>
          </p:grpSpPr>
          <p:grpSp>
            <p:nvGrpSpPr>
              <p:cNvPr id="20490" name="Group 15"/>
              <p:cNvGrpSpPr>
                <a:grpSpLocks/>
              </p:cNvGrpSpPr>
              <p:nvPr/>
            </p:nvGrpSpPr>
            <p:grpSpPr bwMode="auto">
              <a:xfrm>
                <a:off x="4490" y="300"/>
                <a:ext cx="1270" cy="292"/>
                <a:chOff x="4490" y="300"/>
                <a:chExt cx="1270" cy="292"/>
              </a:xfrm>
            </p:grpSpPr>
            <p:pic>
              <p:nvPicPr>
                <p:cNvPr id="20493"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20491"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20492"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0488"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20489"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448772" cy="830263"/>
          </a:xfrm>
          <a:prstGeom prst="rect">
            <a:avLst/>
          </a:prstGeom>
        </p:spPr>
        <p:txBody>
          <a:bodyPr wrap="square">
            <a:spAutoFit/>
          </a:bodyPr>
          <a:lstStyle/>
          <a:p>
            <a:pPr eaLnBrk="1" hangingPunct="1">
              <a:defRPr/>
            </a:pPr>
            <a:r>
              <a:rPr lang="it-IT" sz="2800" b="1" dirty="0" smtClean="0">
                <a:solidFill>
                  <a:schemeClr val="tx2">
                    <a:lumMod val="75000"/>
                  </a:schemeClr>
                </a:solidFill>
                <a:latin typeface="Arial" panose="020B0604020202020204" pitchFamily="34" charset="0"/>
              </a:rPr>
              <a:t>Critérios de cálculo das prestações</a:t>
            </a:r>
            <a:endParaRPr lang="pt-BR" sz="2800" b="1" dirty="0">
              <a:solidFill>
                <a:schemeClr val="tx2">
                  <a:lumMod val="75000"/>
                </a:schemeClr>
              </a:solidFill>
              <a:latin typeface="Arial" panose="020B0604020202020204" pitchFamily="34" charset="0"/>
              <a:cs typeface="Arial" panose="020B0604020202020204" pitchFamily="34" charset="0"/>
            </a:endParaRPr>
          </a:p>
          <a:p>
            <a:pPr marL="0" lvl="1" eaLnBrk="1" hangingPunct="1">
              <a:defRPr/>
            </a:pPr>
            <a:r>
              <a:rPr lang="it-IT" sz="2000" dirty="0">
                <a:solidFill>
                  <a:schemeClr val="tx2">
                    <a:lumMod val="75000"/>
                  </a:schemeClr>
                </a:solidFill>
                <a:latin typeface="Arial" panose="020B0604020202020204" pitchFamily="34" charset="0"/>
              </a:rPr>
              <a:t>Instituto Nacional contra Acidentes de Trabalho </a:t>
            </a:r>
          </a:p>
        </p:txBody>
      </p:sp>
      <p:sp>
        <p:nvSpPr>
          <p:cNvPr id="25" name="Segnaposto contenuto 6"/>
          <p:cNvSpPr>
            <a:spLocks noGrp="1"/>
          </p:cNvSpPr>
          <p:nvPr>
            <p:ph idx="1"/>
          </p:nvPr>
        </p:nvSpPr>
        <p:spPr>
          <a:xfrm>
            <a:off x="287338" y="1528762"/>
            <a:ext cx="8532812" cy="4996582"/>
          </a:xfrm>
        </p:spPr>
        <p:txBody>
          <a:bodyPr rtlCol="0">
            <a:normAutofit fontScale="47500" lnSpcReduction="20000"/>
          </a:bodyPr>
          <a:lstStyle/>
          <a:p>
            <a:pPr marL="0" indent="0" algn="ctr" eaLnBrk="1" fontAlgn="auto" hangingPunct="1">
              <a:spcAft>
                <a:spcPts val="600"/>
              </a:spcAft>
              <a:buClr>
                <a:schemeClr val="tx2">
                  <a:lumMod val="75000"/>
                </a:schemeClr>
              </a:buClr>
              <a:buFontTx/>
              <a:buNone/>
              <a:defRPr/>
            </a:pPr>
            <a:endParaRPr lang="pt-BR" sz="2200" b="1" dirty="0" smtClean="0">
              <a:solidFill>
                <a:schemeClr val="tx2">
                  <a:lumMod val="75000"/>
                </a:schemeClr>
              </a:solidFill>
            </a:endParaRPr>
          </a:p>
          <a:p>
            <a:pPr marL="0" lvl="0" indent="0" algn="ctr" eaLnBrk="1" fontAlgn="auto" hangingPunct="1">
              <a:spcAft>
                <a:spcPts val="600"/>
              </a:spcAft>
              <a:buClr>
                <a:srgbClr val="000099">
                  <a:lumMod val="75000"/>
                </a:srgbClr>
              </a:buClr>
              <a:buNone/>
              <a:defRPr/>
            </a:pPr>
            <a:r>
              <a:rPr dirty="0" smtClean="0"/>
              <a:t> </a:t>
            </a:r>
            <a:r>
              <a:rPr lang="it-IT" sz="3500" b="1" dirty="0">
                <a:solidFill>
                  <a:srgbClr val="000099">
                    <a:lumMod val="75000"/>
                  </a:srgbClr>
                </a:solidFill>
              </a:rPr>
              <a:t>Renda aos supérstite </a:t>
            </a:r>
          </a:p>
          <a:p>
            <a:pPr marL="0" lvl="0" indent="0" eaLnBrk="1" fontAlgn="auto" hangingPunct="1">
              <a:spcAft>
                <a:spcPts val="600"/>
              </a:spcAft>
              <a:buClr>
                <a:srgbClr val="000099">
                  <a:lumMod val="75000"/>
                </a:srgbClr>
              </a:buClr>
              <a:buNone/>
              <a:defRPr/>
            </a:pPr>
            <a:r>
              <a:rPr lang="en-US" dirty="0" smtClean="0"/>
              <a:t>		</a:t>
            </a:r>
          </a:p>
          <a:p>
            <a:pPr marL="0" lvl="0" indent="0">
              <a:buNone/>
              <a:defRPr/>
            </a:pPr>
            <a:r>
              <a:rPr lang="it-IT" sz="3100" b="1" dirty="0">
                <a:solidFill>
                  <a:srgbClr val="000099">
                    <a:lumMod val="75000"/>
                  </a:srgbClr>
                </a:solidFill>
              </a:rPr>
              <a:t>CONDIÇÕES PARA TER DIREITO À PERSTAÇÃO</a:t>
            </a:r>
          </a:p>
          <a:p>
            <a:pPr marL="0" lvl="0" indent="0">
              <a:buNone/>
              <a:defRPr/>
            </a:pPr>
            <a:r>
              <a:rPr lang="it-IT" sz="3100" dirty="0">
                <a:solidFill>
                  <a:srgbClr val="000099">
                    <a:lumMod val="75000"/>
                  </a:srgbClr>
                </a:solidFill>
              </a:rPr>
              <a:t>Morte do trabalhador por causa do acidente ou da doença profissional.</a:t>
            </a:r>
          </a:p>
          <a:p>
            <a:pPr marL="0" lvl="0" indent="0">
              <a:buNone/>
              <a:defRPr/>
            </a:pPr>
            <a:endParaRPr lang="pt-BR" sz="3100" dirty="0">
              <a:solidFill>
                <a:srgbClr val="000099">
                  <a:lumMod val="75000"/>
                </a:srgbClr>
              </a:solidFill>
            </a:endParaRPr>
          </a:p>
          <a:p>
            <a:pPr marL="0" lvl="0" indent="0">
              <a:buNone/>
              <a:defRPr/>
            </a:pPr>
            <a:r>
              <a:rPr lang="it-IT" sz="3100" b="1" dirty="0">
                <a:solidFill>
                  <a:srgbClr val="000099">
                    <a:lumMod val="75000"/>
                  </a:srgbClr>
                </a:solidFill>
              </a:rPr>
              <a:t>QUEM TEM DIREITO À PRESTAÇÃO</a:t>
            </a:r>
          </a:p>
          <a:p>
            <a:pPr marL="0" lvl="0" indent="0">
              <a:buNone/>
              <a:defRPr/>
            </a:pPr>
            <a:r>
              <a:rPr lang="it-IT" sz="3100" dirty="0">
                <a:solidFill>
                  <a:srgbClr val="000099">
                    <a:lumMod val="75000"/>
                  </a:srgbClr>
                </a:solidFill>
              </a:rPr>
              <a:t>• cônjuge: até a morte ou um novo casamento;</a:t>
            </a:r>
          </a:p>
          <a:p>
            <a:pPr marL="0" lvl="0" indent="0">
              <a:buNone/>
              <a:defRPr/>
            </a:pPr>
            <a:r>
              <a:rPr lang="it-IT" sz="3100" dirty="0">
                <a:solidFill>
                  <a:srgbClr val="000099">
                    <a:lumMod val="75000"/>
                  </a:srgbClr>
                </a:solidFill>
              </a:rPr>
              <a:t>• filhos:</a:t>
            </a:r>
          </a:p>
          <a:p>
            <a:pPr marL="0" lvl="0" indent="0" eaLnBrk="1" fontAlgn="auto" hangingPunct="1">
              <a:spcAft>
                <a:spcPts val="0"/>
              </a:spcAft>
              <a:buClr>
                <a:srgbClr val="000099">
                  <a:lumMod val="75000"/>
                </a:srgbClr>
              </a:buClr>
              <a:buNone/>
              <a:defRPr/>
            </a:pPr>
            <a:r>
              <a:rPr lang="it-IT" sz="3100" dirty="0">
                <a:solidFill>
                  <a:srgbClr val="000099">
                    <a:lumMod val="75000"/>
                  </a:srgbClr>
                </a:solidFill>
              </a:rPr>
              <a:t>      - até os 18 anos de idade;</a:t>
            </a:r>
          </a:p>
          <a:p>
            <a:pPr marL="0" lvl="0" indent="0" eaLnBrk="1" fontAlgn="auto" hangingPunct="1">
              <a:spcAft>
                <a:spcPts val="0"/>
              </a:spcAft>
              <a:buClr>
                <a:srgbClr val="000099">
                  <a:lumMod val="75000"/>
                </a:srgbClr>
              </a:buClr>
              <a:buNone/>
              <a:defRPr/>
            </a:pPr>
            <a:r>
              <a:rPr lang="it-IT" sz="3100" dirty="0">
                <a:solidFill>
                  <a:srgbClr val="000099">
                    <a:lumMod val="75000"/>
                  </a:srgbClr>
                </a:solidFill>
              </a:rPr>
              <a:t>      - até os 21 anos se for estudante de ensino médio, dependente ; </a:t>
            </a:r>
          </a:p>
          <a:p>
            <a:pPr marL="0" lvl="0" indent="0" eaLnBrk="1" fontAlgn="auto" hangingPunct="1">
              <a:spcAft>
                <a:spcPts val="0"/>
              </a:spcAft>
              <a:buClr>
                <a:srgbClr val="000099">
                  <a:lumMod val="75000"/>
                </a:srgbClr>
              </a:buClr>
              <a:buNone/>
              <a:defRPr/>
            </a:pPr>
            <a:r>
              <a:rPr lang="it-IT" sz="3100" dirty="0">
                <a:solidFill>
                  <a:srgbClr val="000099">
                    <a:lumMod val="75000"/>
                  </a:srgbClr>
                </a:solidFill>
              </a:rPr>
              <a:t>      - não superior a 26 anos se for estudante universitário, dependente;</a:t>
            </a:r>
          </a:p>
          <a:p>
            <a:pPr marL="0" lvl="0" indent="0" eaLnBrk="1" fontAlgn="auto" hangingPunct="1">
              <a:spcAft>
                <a:spcPts val="0"/>
              </a:spcAft>
              <a:buClr>
                <a:srgbClr val="000099">
                  <a:lumMod val="75000"/>
                </a:srgbClr>
              </a:buClr>
              <a:buNone/>
              <a:defRPr/>
            </a:pPr>
            <a:r>
              <a:rPr lang="it-IT" sz="3100" dirty="0">
                <a:solidFill>
                  <a:srgbClr val="000099">
                    <a:lumMod val="75000"/>
                  </a:srgbClr>
                </a:solidFill>
              </a:rPr>
              <a:t>      - enquanto durar a incapacidade por filhos incapazes de trabalhar;</a:t>
            </a:r>
          </a:p>
          <a:p>
            <a:pPr marL="0" lvl="0" indent="0">
              <a:buNone/>
              <a:defRPr/>
            </a:pPr>
            <a:r>
              <a:rPr lang="it-IT" sz="3100" dirty="0">
                <a:solidFill>
                  <a:srgbClr val="000099">
                    <a:lumMod val="75000"/>
                  </a:srgbClr>
                </a:solidFill>
              </a:rPr>
              <a:t>Na falta de cônjuge e filhos:</a:t>
            </a:r>
          </a:p>
          <a:p>
            <a:pPr marL="0" lvl="0" indent="0">
              <a:buNone/>
              <a:defRPr/>
            </a:pPr>
            <a:r>
              <a:rPr lang="it-IT" sz="3100" dirty="0">
                <a:solidFill>
                  <a:srgbClr val="000099">
                    <a:lumMod val="75000"/>
                  </a:srgbClr>
                </a:solidFill>
              </a:rPr>
              <a:t>• pais biológicos ou adotivos dependentes: até a morte;</a:t>
            </a:r>
          </a:p>
          <a:p>
            <a:pPr marL="0" lvl="0" indent="0">
              <a:buNone/>
              <a:defRPr/>
            </a:pPr>
            <a:r>
              <a:rPr lang="it-IT" sz="3100" dirty="0">
                <a:solidFill>
                  <a:srgbClr val="000099">
                    <a:lumMod val="75000"/>
                  </a:srgbClr>
                </a:solidFill>
              </a:rPr>
              <a:t>• irmãos e irmãs dependentes e conviventes: nos mesmos termos válidos para os filhos.</a:t>
            </a:r>
            <a:endParaRPr lang="pt-BR" sz="3100" b="1" dirty="0">
              <a:solidFill>
                <a:srgbClr val="000099">
                  <a:lumMod val="75000"/>
                </a:srgbClr>
              </a:solidFill>
            </a:endParaRPr>
          </a:p>
          <a:p>
            <a:pPr marL="0" lvl="0" indent="0">
              <a:buNone/>
              <a:defRPr/>
            </a:pPr>
            <a:endParaRPr lang="pt-BR" sz="3100" b="1" dirty="0">
              <a:solidFill>
                <a:srgbClr val="000099">
                  <a:lumMod val="75000"/>
                </a:srgbClr>
              </a:solidFill>
            </a:endParaRPr>
          </a:p>
          <a:p>
            <a:pPr marL="0" lvl="0" indent="0">
              <a:buNone/>
              <a:defRPr/>
            </a:pPr>
            <a:r>
              <a:rPr lang="it-IT" sz="3100" b="1" dirty="0">
                <a:solidFill>
                  <a:srgbClr val="000099">
                    <a:lumMod val="75000"/>
                  </a:srgbClr>
                </a:solidFill>
              </a:rPr>
              <a:t>DECORRÊNCIA</a:t>
            </a:r>
          </a:p>
          <a:p>
            <a:pPr marL="0" lvl="0" indent="0">
              <a:buNone/>
              <a:defRPr/>
            </a:pPr>
            <a:r>
              <a:rPr lang="it-IT" sz="3100" dirty="0">
                <a:solidFill>
                  <a:srgbClr val="000099">
                    <a:lumMod val="75000"/>
                  </a:srgbClr>
                </a:solidFill>
              </a:rPr>
              <a:t>Do dia sucessivo à morte do trabalhador.</a:t>
            </a:r>
            <a:endParaRPr lang="pt-BR" sz="3100" b="1" dirty="0">
              <a:solidFill>
                <a:schemeClr val="tx2">
                  <a:lumMod val="75000"/>
                </a:schemeClr>
              </a:solidFill>
            </a:endParaRPr>
          </a:p>
        </p:txBody>
      </p:sp>
    </p:spTree>
    <p:extLst>
      <p:ext uri="{BB962C8B-B14F-4D97-AF65-F5344CB8AC3E}">
        <p14:creationId xmlns:p14="http://schemas.microsoft.com/office/powerpoint/2010/main" val="33695521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63A3C27-0588-4CE7-983A-03F082C979AF}" type="slidenum">
              <a:rPr lang="it-IT" altLang="it-IT" sz="1400" smtClean="0"/>
              <a:pPr>
                <a:spcBef>
                  <a:spcPct val="0"/>
                </a:spcBef>
                <a:buFontTx/>
                <a:buNone/>
              </a:pPr>
              <a:t>47</a:t>
            </a:fld>
            <a:endParaRPr lang="pt-BR" altLang="it-IT" sz="1400" smtClean="0"/>
          </a:p>
        </p:txBody>
      </p:sp>
      <p:grpSp>
        <p:nvGrpSpPr>
          <p:cNvPr id="20483" name="Group 4"/>
          <p:cNvGrpSpPr>
            <a:grpSpLocks/>
          </p:cNvGrpSpPr>
          <p:nvPr/>
        </p:nvGrpSpPr>
        <p:grpSpPr bwMode="auto">
          <a:xfrm>
            <a:off x="0" y="0"/>
            <a:ext cx="9144000" cy="2144713"/>
            <a:chOff x="0" y="0"/>
            <a:chExt cx="5760" cy="1351"/>
          </a:xfrm>
        </p:grpSpPr>
        <p:grpSp>
          <p:nvGrpSpPr>
            <p:cNvPr id="20495" name="Group 5"/>
            <p:cNvGrpSpPr>
              <a:grpSpLocks/>
            </p:cNvGrpSpPr>
            <p:nvPr/>
          </p:nvGrpSpPr>
          <p:grpSpPr bwMode="auto">
            <a:xfrm>
              <a:off x="0" y="0"/>
              <a:ext cx="5340" cy="1351"/>
              <a:chOff x="0" y="0"/>
              <a:chExt cx="5340" cy="1351"/>
            </a:xfrm>
          </p:grpSpPr>
          <p:graphicFrame>
            <p:nvGraphicFramePr>
              <p:cNvPr id="20497"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33339" name="Fotografia di Photo Editor" r:id="rId4" imgW="5238095" imgH="2438095" progId="">
                      <p:embed/>
                    </p:oleObj>
                  </mc:Choice>
                  <mc:Fallback>
                    <p:oleObj name="Fotografia di Photo Editor" r:id="rId4" imgW="5238095" imgH="2438095" progId="">
                      <p:embed/>
                      <p:pic>
                        <p:nvPicPr>
                          <p:cNvPr id="0" name="Picture 2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8"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33340" name="Fotografia di Photo Editor" r:id="rId6" imgW="1028844" imgH="2438095" progId="">
                      <p:embed/>
                    </p:oleObj>
                  </mc:Choice>
                  <mc:Fallback>
                    <p:oleObj name="Fotografia di Photo Editor" r:id="rId6" imgW="1028844" imgH="2438095" progId="">
                      <p:embed/>
                      <p:pic>
                        <p:nvPicPr>
                          <p:cNvPr id="0" name="Picture 2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9"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33341" name="Fotografia di Photo Editor" r:id="rId8" imgW="1028844" imgH="2438095" progId="">
                      <p:embed/>
                    </p:oleObj>
                  </mc:Choice>
                  <mc:Fallback>
                    <p:oleObj name="Fotografia di Photo Editor" r:id="rId8" imgW="1028844" imgH="2438095" progId="">
                      <p:embed/>
                      <p:pic>
                        <p:nvPicPr>
                          <p:cNvPr id="0" name="Picture 2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0"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33342" name="Fotografia di Photo Editor" r:id="rId9" imgW="1028844" imgH="2438095" progId="">
                      <p:embed/>
                    </p:oleObj>
                  </mc:Choice>
                  <mc:Fallback>
                    <p:oleObj name="Fotografia di Photo Editor" r:id="rId9" imgW="1028844" imgH="2438095" progId="">
                      <p:embed/>
                      <p:pic>
                        <p:nvPicPr>
                          <p:cNvPr id="0" name="Picture 2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1"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33343" name="Fotografia di Photo Editor" r:id="rId10" imgW="1028844" imgH="2438095" progId="">
                      <p:embed/>
                    </p:oleObj>
                  </mc:Choice>
                  <mc:Fallback>
                    <p:oleObj name="Fotografia di Photo Editor" r:id="rId10" imgW="1028844" imgH="2438095" progId="">
                      <p:embed/>
                      <p:pic>
                        <p:nvPicPr>
                          <p:cNvPr id="0" name="Picture 2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2"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33344" name="Fotografia di Photo Editor" r:id="rId11" imgW="1028844" imgH="2438095" progId="">
                      <p:embed/>
                    </p:oleObj>
                  </mc:Choice>
                  <mc:Fallback>
                    <p:oleObj name="Fotografia di Photo Editor" r:id="rId11" imgW="1028844" imgH="2438095" progId="">
                      <p:embed/>
                      <p:pic>
                        <p:nvPicPr>
                          <p:cNvPr id="0" name="Picture 2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20496"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33345" name="Fotografia di Photo Editor" r:id="rId12" imgW="1028844" imgH="2438095" progId="">
                    <p:embed/>
                  </p:oleObj>
                </mc:Choice>
                <mc:Fallback>
                  <p:oleObj name="Fotografia di Photo Editor" r:id="rId12" imgW="1028844" imgH="2438095" progId="">
                    <p:embed/>
                    <p:pic>
                      <p:nvPicPr>
                        <p:cNvPr id="0" name="Picture 2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0484" name="Group 13"/>
          <p:cNvGrpSpPr>
            <a:grpSpLocks/>
          </p:cNvGrpSpPr>
          <p:nvPr/>
        </p:nvGrpSpPr>
        <p:grpSpPr bwMode="auto">
          <a:xfrm>
            <a:off x="611188" y="476250"/>
            <a:ext cx="8532812" cy="1800225"/>
            <a:chOff x="385" y="300"/>
            <a:chExt cx="5375" cy="1134"/>
          </a:xfrm>
        </p:grpSpPr>
        <p:grpSp>
          <p:nvGrpSpPr>
            <p:cNvPr id="20487" name="Group 14"/>
            <p:cNvGrpSpPr>
              <a:grpSpLocks/>
            </p:cNvGrpSpPr>
            <p:nvPr/>
          </p:nvGrpSpPr>
          <p:grpSpPr bwMode="auto">
            <a:xfrm>
              <a:off x="385" y="300"/>
              <a:ext cx="5375" cy="363"/>
              <a:chOff x="385" y="300"/>
              <a:chExt cx="5375" cy="363"/>
            </a:xfrm>
          </p:grpSpPr>
          <p:grpSp>
            <p:nvGrpSpPr>
              <p:cNvPr id="20490" name="Group 15"/>
              <p:cNvGrpSpPr>
                <a:grpSpLocks/>
              </p:cNvGrpSpPr>
              <p:nvPr/>
            </p:nvGrpSpPr>
            <p:grpSpPr bwMode="auto">
              <a:xfrm>
                <a:off x="4490" y="300"/>
                <a:ext cx="1270" cy="292"/>
                <a:chOff x="4490" y="300"/>
                <a:chExt cx="1270" cy="292"/>
              </a:xfrm>
            </p:grpSpPr>
            <p:pic>
              <p:nvPicPr>
                <p:cNvPr id="20493"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20491"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20492"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0488"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20489"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448772" cy="830263"/>
          </a:xfrm>
          <a:prstGeom prst="rect">
            <a:avLst/>
          </a:prstGeom>
        </p:spPr>
        <p:txBody>
          <a:bodyPr wrap="square">
            <a:spAutoFit/>
          </a:bodyPr>
          <a:lstStyle/>
          <a:p>
            <a:pPr eaLnBrk="1" hangingPunct="1">
              <a:defRPr/>
            </a:pPr>
            <a:r>
              <a:rPr lang="it-IT" sz="2800" b="1" dirty="0" smtClean="0">
                <a:solidFill>
                  <a:schemeClr val="tx2">
                    <a:lumMod val="75000"/>
                  </a:schemeClr>
                </a:solidFill>
                <a:latin typeface="Arial" panose="020B0604020202020204" pitchFamily="34" charset="0"/>
              </a:rPr>
              <a:t>Critérios de cálculo das prestações</a:t>
            </a:r>
            <a:endParaRPr lang="pt-BR" sz="2800" b="1" dirty="0">
              <a:solidFill>
                <a:schemeClr val="tx2">
                  <a:lumMod val="75000"/>
                </a:schemeClr>
              </a:solidFill>
              <a:latin typeface="Arial" panose="020B0604020202020204" pitchFamily="34" charset="0"/>
              <a:cs typeface="Arial" panose="020B0604020202020204" pitchFamily="34" charset="0"/>
            </a:endParaRPr>
          </a:p>
          <a:p>
            <a:pPr marL="0" lvl="1" eaLnBrk="1" hangingPunct="1">
              <a:defRPr/>
            </a:pPr>
            <a:r>
              <a:rPr lang="it-IT" sz="2000" dirty="0">
                <a:solidFill>
                  <a:schemeClr val="tx2">
                    <a:lumMod val="75000"/>
                  </a:schemeClr>
                </a:solidFill>
                <a:latin typeface="Arial" panose="020B0604020202020204" pitchFamily="34" charset="0"/>
              </a:rPr>
              <a:t>Instituto Nacional contra Acidentes de Trabalho </a:t>
            </a:r>
          </a:p>
        </p:txBody>
      </p:sp>
      <p:sp>
        <p:nvSpPr>
          <p:cNvPr id="25" name="Segnaposto contenuto 6"/>
          <p:cNvSpPr>
            <a:spLocks noGrp="1"/>
          </p:cNvSpPr>
          <p:nvPr>
            <p:ph idx="1"/>
          </p:nvPr>
        </p:nvSpPr>
        <p:spPr>
          <a:xfrm>
            <a:off x="287338" y="1528762"/>
            <a:ext cx="8532812" cy="5140598"/>
          </a:xfrm>
        </p:spPr>
        <p:txBody>
          <a:bodyPr rtlCol="0">
            <a:normAutofit fontScale="85000" lnSpcReduction="10000"/>
          </a:bodyPr>
          <a:lstStyle/>
          <a:p>
            <a:pPr marL="0" lvl="0" indent="0" algn="ctr" eaLnBrk="1" fontAlgn="auto" hangingPunct="1">
              <a:spcAft>
                <a:spcPts val="600"/>
              </a:spcAft>
              <a:buClr>
                <a:srgbClr val="000099">
                  <a:lumMod val="75000"/>
                </a:srgbClr>
              </a:buClr>
              <a:buNone/>
              <a:defRPr/>
            </a:pPr>
            <a:r>
              <a:rPr dirty="0" smtClean="0"/>
              <a:t> </a:t>
            </a:r>
            <a:r>
              <a:rPr lang="it-IT" sz="3500" b="1" dirty="0">
                <a:solidFill>
                  <a:srgbClr val="000099">
                    <a:lumMod val="75000"/>
                  </a:srgbClr>
                </a:solidFill>
              </a:rPr>
              <a:t>Renda aos supérstite </a:t>
            </a:r>
          </a:p>
          <a:p>
            <a:pPr marL="0" lvl="0" indent="0" eaLnBrk="1" fontAlgn="auto" hangingPunct="1">
              <a:spcAft>
                <a:spcPts val="600"/>
              </a:spcAft>
              <a:buClr>
                <a:srgbClr val="000099">
                  <a:lumMod val="75000"/>
                </a:srgbClr>
              </a:buClr>
              <a:buNone/>
              <a:defRPr/>
            </a:pPr>
            <a:r>
              <a:rPr lang="en-US" dirty="0" smtClean="0"/>
              <a:t>		</a:t>
            </a:r>
          </a:p>
          <a:p>
            <a:pPr marL="0" indent="0">
              <a:buClr>
                <a:schemeClr val="tx2">
                  <a:lumMod val="75000"/>
                </a:schemeClr>
              </a:buClr>
              <a:buFontTx/>
              <a:buNone/>
              <a:defRPr/>
            </a:pPr>
            <a:r>
              <a:rPr lang="it-IT" sz="1800" b="1" dirty="0">
                <a:solidFill>
                  <a:schemeClr val="tx2">
                    <a:lumMod val="75000"/>
                  </a:schemeClr>
                </a:solidFill>
              </a:rPr>
              <a:t>CÁLCULO DA RENDA</a:t>
            </a:r>
          </a:p>
          <a:p>
            <a:pPr marL="0" indent="0">
              <a:buFontTx/>
              <a:buNone/>
              <a:defRPr/>
            </a:pPr>
            <a:r>
              <a:rPr lang="it-IT" sz="1800" dirty="0">
                <a:solidFill>
                  <a:schemeClr val="tx2">
                    <a:lumMod val="75000"/>
                  </a:schemeClr>
                </a:solidFill>
              </a:rPr>
              <a:t>Em relação à retribuição anual do trabalhador falecido, a renda é calculada</a:t>
            </a:r>
          </a:p>
          <a:p>
            <a:pPr marL="0" indent="0">
              <a:buFontTx/>
              <a:buNone/>
              <a:defRPr/>
            </a:pPr>
            <a:r>
              <a:rPr lang="it-IT" sz="1800" dirty="0">
                <a:solidFill>
                  <a:schemeClr val="tx2">
                    <a:lumMod val="75000"/>
                  </a:schemeClr>
                </a:solidFill>
              </a:rPr>
              <a:t>assim:</a:t>
            </a:r>
          </a:p>
          <a:p>
            <a:pPr marL="0" indent="0">
              <a:buFontTx/>
              <a:buNone/>
              <a:defRPr/>
            </a:pPr>
            <a:r>
              <a:rPr lang="it-IT" sz="1800" dirty="0">
                <a:solidFill>
                  <a:schemeClr val="tx2">
                    <a:lumMod val="75000"/>
                  </a:schemeClr>
                </a:solidFill>
              </a:rPr>
              <a:t>   • 50% ao cônjuge;</a:t>
            </a:r>
          </a:p>
          <a:p>
            <a:pPr marL="0" indent="0">
              <a:buFontTx/>
              <a:buNone/>
              <a:defRPr/>
            </a:pPr>
            <a:r>
              <a:rPr lang="it-IT" sz="1800" dirty="0">
                <a:solidFill>
                  <a:schemeClr val="tx2">
                    <a:lumMod val="75000"/>
                  </a:schemeClr>
                </a:solidFill>
              </a:rPr>
              <a:t>   • 20% a cada filho;</a:t>
            </a:r>
          </a:p>
          <a:p>
            <a:pPr marL="0" indent="0">
              <a:buFontTx/>
              <a:buNone/>
              <a:defRPr/>
            </a:pPr>
            <a:r>
              <a:rPr lang="it-IT" sz="1800" dirty="0">
                <a:solidFill>
                  <a:schemeClr val="tx2">
                    <a:lumMod val="75000"/>
                  </a:schemeClr>
                </a:solidFill>
              </a:rPr>
              <a:t>   • 40% a cada filho órfão de ambos os pais;</a:t>
            </a:r>
          </a:p>
          <a:p>
            <a:pPr marL="0" indent="0">
              <a:buFontTx/>
              <a:buNone/>
              <a:defRPr/>
            </a:pPr>
            <a:r>
              <a:rPr lang="it-IT" sz="1800" dirty="0">
                <a:solidFill>
                  <a:schemeClr val="tx2">
                    <a:lumMod val="75000"/>
                  </a:schemeClr>
                </a:solidFill>
              </a:rPr>
              <a:t>   • 40% a cada filho biológico reconhecido ou reconhecível.</a:t>
            </a:r>
          </a:p>
          <a:p>
            <a:pPr marL="0" indent="0">
              <a:buFontTx/>
              <a:buNone/>
              <a:defRPr/>
            </a:pPr>
            <a:r>
              <a:rPr lang="it-IT" sz="1800" dirty="0">
                <a:solidFill>
                  <a:schemeClr val="tx2">
                    <a:lumMod val="75000"/>
                  </a:schemeClr>
                </a:solidFill>
              </a:rPr>
              <a:t>Na falta de cônjuge e filhos:</a:t>
            </a:r>
          </a:p>
          <a:p>
            <a:pPr marL="0" indent="0">
              <a:buFontTx/>
              <a:buNone/>
              <a:defRPr/>
            </a:pPr>
            <a:r>
              <a:rPr lang="it-IT" sz="1800" dirty="0">
                <a:solidFill>
                  <a:schemeClr val="tx2">
                    <a:lumMod val="75000"/>
                  </a:schemeClr>
                </a:solidFill>
              </a:rPr>
              <a:t>   • 20% a cada filho biológico ou adotivo;</a:t>
            </a:r>
          </a:p>
          <a:p>
            <a:pPr marL="0" indent="0">
              <a:buFontTx/>
              <a:buNone/>
              <a:defRPr/>
            </a:pPr>
            <a:r>
              <a:rPr lang="it-IT" sz="1800" dirty="0">
                <a:solidFill>
                  <a:schemeClr val="tx2">
                    <a:lumMod val="75000"/>
                  </a:schemeClr>
                </a:solidFill>
              </a:rPr>
              <a:t>   • 20% a cada um dos irmãos e irmãs.</a:t>
            </a:r>
          </a:p>
          <a:p>
            <a:pPr marL="0" indent="0">
              <a:buFontTx/>
              <a:buNone/>
              <a:defRPr/>
            </a:pPr>
            <a:endParaRPr lang="pt-BR" sz="1800" dirty="0">
              <a:solidFill>
                <a:schemeClr val="tx2">
                  <a:lumMod val="75000"/>
                </a:schemeClr>
              </a:solidFill>
            </a:endParaRPr>
          </a:p>
          <a:p>
            <a:pPr marL="0" indent="0">
              <a:buFontTx/>
              <a:buNone/>
              <a:defRPr/>
            </a:pPr>
            <a:r>
              <a:rPr lang="it-IT" sz="1800" dirty="0">
                <a:solidFill>
                  <a:schemeClr val="tx2">
                    <a:lumMod val="75000"/>
                  </a:schemeClr>
                </a:solidFill>
              </a:rPr>
              <a:t>A soma total das quotas de renda intituladas aos supérstite não pode superar</a:t>
            </a:r>
          </a:p>
          <a:p>
            <a:pPr marL="0" indent="0">
              <a:buFontTx/>
              <a:buNone/>
              <a:defRPr/>
            </a:pPr>
            <a:r>
              <a:rPr lang="it-IT" sz="1800" dirty="0">
                <a:solidFill>
                  <a:schemeClr val="tx2">
                    <a:lumMod val="75000"/>
                  </a:schemeClr>
                </a:solidFill>
              </a:rPr>
              <a:t>as retribuições tomadas com base no cálculo da renda. Em caso contrário, as quotas de</a:t>
            </a:r>
          </a:p>
          <a:p>
            <a:pPr marL="0" indent="0">
              <a:buFontTx/>
              <a:buNone/>
              <a:defRPr/>
            </a:pPr>
            <a:r>
              <a:rPr lang="it-IT" sz="1800" dirty="0">
                <a:solidFill>
                  <a:schemeClr val="tx2">
                    <a:lumMod val="75000"/>
                  </a:schemeClr>
                </a:solidFill>
              </a:rPr>
              <a:t>Renda são proporcionalmente adequadas.</a:t>
            </a:r>
          </a:p>
          <a:p>
            <a:pPr marL="0" indent="0">
              <a:buFontTx/>
              <a:buNone/>
              <a:defRPr/>
            </a:pPr>
            <a:r>
              <a:rPr lang="it-IT" sz="1800" dirty="0">
                <a:solidFill>
                  <a:schemeClr val="tx2">
                    <a:lumMod val="75000"/>
                  </a:schemeClr>
                </a:solidFill>
              </a:rPr>
              <a:t>Portanto, o montante da retribuição a ser considerado pelo cálculo deve ser</a:t>
            </a:r>
          </a:p>
          <a:p>
            <a:pPr marL="0" indent="0">
              <a:buFontTx/>
              <a:buNone/>
              <a:defRPr/>
            </a:pPr>
            <a:r>
              <a:rPr lang="it-IT" sz="1800" dirty="0">
                <a:solidFill>
                  <a:schemeClr val="tx2">
                    <a:lumMod val="75000"/>
                  </a:schemeClr>
                </a:solidFill>
              </a:rPr>
              <a:t>compreendido entre o limite mínimo e máximo estabelecido por lei e é reavaliado anualmente.</a:t>
            </a:r>
            <a:endParaRPr lang="pt-BR" sz="1800" b="1" dirty="0">
              <a:solidFill>
                <a:schemeClr val="tx2">
                  <a:lumMod val="75000"/>
                </a:schemeClr>
              </a:solidFill>
            </a:endParaRPr>
          </a:p>
        </p:txBody>
      </p:sp>
    </p:spTree>
    <p:extLst>
      <p:ext uri="{BB962C8B-B14F-4D97-AF65-F5344CB8AC3E}">
        <p14:creationId xmlns:p14="http://schemas.microsoft.com/office/powerpoint/2010/main" val="32097029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63A3C27-0588-4CE7-983A-03F082C979AF}" type="slidenum">
              <a:rPr lang="it-IT" altLang="it-IT" sz="1400" smtClean="0"/>
              <a:pPr>
                <a:spcBef>
                  <a:spcPct val="0"/>
                </a:spcBef>
                <a:buFontTx/>
                <a:buNone/>
              </a:pPr>
              <a:t>48</a:t>
            </a:fld>
            <a:endParaRPr lang="pt-BR" altLang="it-IT" sz="1400" smtClean="0"/>
          </a:p>
        </p:txBody>
      </p:sp>
      <p:grpSp>
        <p:nvGrpSpPr>
          <p:cNvPr id="20483" name="Group 4"/>
          <p:cNvGrpSpPr>
            <a:grpSpLocks/>
          </p:cNvGrpSpPr>
          <p:nvPr/>
        </p:nvGrpSpPr>
        <p:grpSpPr bwMode="auto">
          <a:xfrm>
            <a:off x="0" y="0"/>
            <a:ext cx="9144000" cy="2144713"/>
            <a:chOff x="0" y="0"/>
            <a:chExt cx="5760" cy="1351"/>
          </a:xfrm>
        </p:grpSpPr>
        <p:grpSp>
          <p:nvGrpSpPr>
            <p:cNvPr id="20495" name="Group 5"/>
            <p:cNvGrpSpPr>
              <a:grpSpLocks/>
            </p:cNvGrpSpPr>
            <p:nvPr/>
          </p:nvGrpSpPr>
          <p:grpSpPr bwMode="auto">
            <a:xfrm>
              <a:off x="0" y="0"/>
              <a:ext cx="5340" cy="1351"/>
              <a:chOff x="0" y="0"/>
              <a:chExt cx="5340" cy="1351"/>
            </a:xfrm>
          </p:grpSpPr>
          <p:graphicFrame>
            <p:nvGraphicFramePr>
              <p:cNvPr id="20497"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34363" name="Fotografia di Photo Editor" r:id="rId4" imgW="5238095" imgH="2438095" progId="">
                      <p:embed/>
                    </p:oleObj>
                  </mc:Choice>
                  <mc:Fallback>
                    <p:oleObj name="Fotografia di Photo Editor" r:id="rId4" imgW="5238095" imgH="2438095" progId="">
                      <p:embed/>
                      <p:pic>
                        <p:nvPicPr>
                          <p:cNvPr id="0" name="Picture 2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8"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34364" name="Fotografia di Photo Editor" r:id="rId6" imgW="1028844" imgH="2438095" progId="">
                      <p:embed/>
                    </p:oleObj>
                  </mc:Choice>
                  <mc:Fallback>
                    <p:oleObj name="Fotografia di Photo Editor" r:id="rId6" imgW="1028844" imgH="2438095" progId="">
                      <p:embed/>
                      <p:pic>
                        <p:nvPicPr>
                          <p:cNvPr id="0" name="Picture 2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9"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34365" name="Fotografia di Photo Editor" r:id="rId8" imgW="1028844" imgH="2438095" progId="">
                      <p:embed/>
                    </p:oleObj>
                  </mc:Choice>
                  <mc:Fallback>
                    <p:oleObj name="Fotografia di Photo Editor" r:id="rId8" imgW="1028844" imgH="2438095" progId="">
                      <p:embed/>
                      <p:pic>
                        <p:nvPicPr>
                          <p:cNvPr id="0" name="Picture 2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0"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34366" name="Fotografia di Photo Editor" r:id="rId9" imgW="1028844" imgH="2438095" progId="">
                      <p:embed/>
                    </p:oleObj>
                  </mc:Choice>
                  <mc:Fallback>
                    <p:oleObj name="Fotografia di Photo Editor" r:id="rId9" imgW="1028844" imgH="2438095" progId="">
                      <p:embed/>
                      <p:pic>
                        <p:nvPicPr>
                          <p:cNvPr id="0" name="Picture 2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1"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34367" name="Fotografia di Photo Editor" r:id="rId10" imgW="1028844" imgH="2438095" progId="">
                      <p:embed/>
                    </p:oleObj>
                  </mc:Choice>
                  <mc:Fallback>
                    <p:oleObj name="Fotografia di Photo Editor" r:id="rId10" imgW="1028844" imgH="2438095" progId="">
                      <p:embed/>
                      <p:pic>
                        <p:nvPicPr>
                          <p:cNvPr id="0" name="Picture 2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2"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34368" name="Fotografia di Photo Editor" r:id="rId11" imgW="1028844" imgH="2438095" progId="">
                      <p:embed/>
                    </p:oleObj>
                  </mc:Choice>
                  <mc:Fallback>
                    <p:oleObj name="Fotografia di Photo Editor" r:id="rId11" imgW="1028844" imgH="2438095" progId="">
                      <p:embed/>
                      <p:pic>
                        <p:nvPicPr>
                          <p:cNvPr id="0" name="Picture 2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20496"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34369" name="Fotografia di Photo Editor" r:id="rId12" imgW="1028844" imgH="2438095" progId="">
                    <p:embed/>
                  </p:oleObj>
                </mc:Choice>
                <mc:Fallback>
                  <p:oleObj name="Fotografia di Photo Editor" r:id="rId12" imgW="1028844" imgH="2438095" progId="">
                    <p:embed/>
                    <p:pic>
                      <p:nvPicPr>
                        <p:cNvPr id="0" name="Picture 2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0484" name="Group 13"/>
          <p:cNvGrpSpPr>
            <a:grpSpLocks/>
          </p:cNvGrpSpPr>
          <p:nvPr/>
        </p:nvGrpSpPr>
        <p:grpSpPr bwMode="auto">
          <a:xfrm>
            <a:off x="611188" y="476250"/>
            <a:ext cx="8532812" cy="1800225"/>
            <a:chOff x="385" y="300"/>
            <a:chExt cx="5375" cy="1134"/>
          </a:xfrm>
        </p:grpSpPr>
        <p:grpSp>
          <p:nvGrpSpPr>
            <p:cNvPr id="20487" name="Group 14"/>
            <p:cNvGrpSpPr>
              <a:grpSpLocks/>
            </p:cNvGrpSpPr>
            <p:nvPr/>
          </p:nvGrpSpPr>
          <p:grpSpPr bwMode="auto">
            <a:xfrm>
              <a:off x="385" y="300"/>
              <a:ext cx="5375" cy="363"/>
              <a:chOff x="385" y="300"/>
              <a:chExt cx="5375" cy="363"/>
            </a:xfrm>
          </p:grpSpPr>
          <p:grpSp>
            <p:nvGrpSpPr>
              <p:cNvPr id="20490" name="Group 15"/>
              <p:cNvGrpSpPr>
                <a:grpSpLocks/>
              </p:cNvGrpSpPr>
              <p:nvPr/>
            </p:nvGrpSpPr>
            <p:grpSpPr bwMode="auto">
              <a:xfrm>
                <a:off x="4490" y="300"/>
                <a:ext cx="1270" cy="292"/>
                <a:chOff x="4490" y="300"/>
                <a:chExt cx="1270" cy="292"/>
              </a:xfrm>
            </p:grpSpPr>
            <p:pic>
              <p:nvPicPr>
                <p:cNvPr id="20493"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20491"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20492"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0488"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20489"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448772" cy="830263"/>
          </a:xfrm>
          <a:prstGeom prst="rect">
            <a:avLst/>
          </a:prstGeom>
        </p:spPr>
        <p:txBody>
          <a:bodyPr wrap="square">
            <a:spAutoFit/>
          </a:bodyPr>
          <a:lstStyle/>
          <a:p>
            <a:pPr eaLnBrk="1" hangingPunct="1">
              <a:defRPr/>
            </a:pPr>
            <a:r>
              <a:rPr lang="it-IT" sz="2800" b="1" dirty="0" smtClean="0">
                <a:solidFill>
                  <a:schemeClr val="tx2">
                    <a:lumMod val="75000"/>
                  </a:schemeClr>
                </a:solidFill>
                <a:latin typeface="Arial" panose="020B0604020202020204" pitchFamily="34" charset="0"/>
              </a:rPr>
              <a:t>Reavaliação das rendas</a:t>
            </a:r>
            <a:endParaRPr lang="pt-BR" sz="2800" b="1" dirty="0">
              <a:solidFill>
                <a:schemeClr val="tx2">
                  <a:lumMod val="75000"/>
                </a:schemeClr>
              </a:solidFill>
              <a:latin typeface="Arial" panose="020B0604020202020204" pitchFamily="34" charset="0"/>
              <a:cs typeface="Arial" panose="020B0604020202020204" pitchFamily="34" charset="0"/>
            </a:endParaRPr>
          </a:p>
          <a:p>
            <a:pPr marL="0" lvl="1" eaLnBrk="1" hangingPunct="1">
              <a:defRPr/>
            </a:pPr>
            <a:r>
              <a:rPr lang="it-IT" sz="2000" dirty="0">
                <a:solidFill>
                  <a:schemeClr val="tx2">
                    <a:lumMod val="75000"/>
                  </a:schemeClr>
                </a:solidFill>
                <a:latin typeface="Arial" panose="020B0604020202020204" pitchFamily="34" charset="0"/>
              </a:rPr>
              <a:t>Instituto Nacional contra Acidentes de Trabalho </a:t>
            </a:r>
          </a:p>
        </p:txBody>
      </p:sp>
      <p:sp>
        <p:nvSpPr>
          <p:cNvPr id="25" name="Segnaposto contenuto 6"/>
          <p:cNvSpPr>
            <a:spLocks noGrp="1"/>
          </p:cNvSpPr>
          <p:nvPr>
            <p:ph idx="1"/>
          </p:nvPr>
        </p:nvSpPr>
        <p:spPr>
          <a:xfrm>
            <a:off x="287338" y="1528762"/>
            <a:ext cx="8532812" cy="5140598"/>
          </a:xfrm>
        </p:spPr>
        <p:txBody>
          <a:bodyPr rtlCol="0">
            <a:normAutofit/>
          </a:bodyPr>
          <a:lstStyle/>
          <a:p>
            <a:pPr marL="0" lvl="0" indent="0" eaLnBrk="1" fontAlgn="auto" hangingPunct="1">
              <a:spcAft>
                <a:spcPts val="600"/>
              </a:spcAft>
              <a:buClr>
                <a:srgbClr val="000099">
                  <a:lumMod val="75000"/>
                </a:srgbClr>
              </a:buClr>
              <a:buNone/>
              <a:defRPr/>
            </a:pPr>
            <a:endParaRPr lang="pt-BR" sz="2800" dirty="0" smtClean="0">
              <a:solidFill>
                <a:schemeClr val="tx2">
                  <a:lumMod val="75000"/>
                </a:schemeClr>
              </a:solidFill>
            </a:endParaRPr>
          </a:p>
          <a:p>
            <a:pPr marL="0" lvl="0" indent="0" eaLnBrk="1" fontAlgn="auto" hangingPunct="1">
              <a:spcAft>
                <a:spcPts val="600"/>
              </a:spcAft>
              <a:buClr>
                <a:srgbClr val="000099">
                  <a:lumMod val="75000"/>
                </a:srgbClr>
              </a:buClr>
              <a:buNone/>
              <a:defRPr/>
            </a:pPr>
            <a:r>
              <a:rPr lang="it-IT" sz="2800" dirty="0" smtClean="0">
                <a:solidFill>
                  <a:schemeClr val="tx2">
                    <a:lumMod val="75000"/>
                  </a:schemeClr>
                </a:solidFill>
              </a:rPr>
              <a:t>Levando em conta que a renda é liquidada com base na redistribuição anual percapta do trabalhador nos 12 meses precedentes ao evento em um limite mínimo e máximo,  tais limites são adequados anualmente com o decreto ministerial com base na variação efetiva dos preços ao consumo (índice Istat). </a:t>
            </a:r>
            <a:endParaRPr lang="pt-BR" sz="2800" dirty="0" smtClean="0">
              <a:solidFill>
                <a:schemeClr val="tx2">
                  <a:lumMod val="75000"/>
                </a:schemeClr>
              </a:solidFill>
            </a:endParaRPr>
          </a:p>
          <a:p>
            <a:pPr marL="0" lvl="0" indent="0" eaLnBrk="1" fontAlgn="auto" hangingPunct="1">
              <a:spcAft>
                <a:spcPts val="600"/>
              </a:spcAft>
              <a:buClr>
                <a:srgbClr val="000099">
                  <a:lumMod val="75000"/>
                </a:srgbClr>
              </a:buClr>
              <a:buNone/>
              <a:defRPr/>
            </a:pPr>
            <a:endParaRPr lang="pt-BR" sz="2800" dirty="0">
              <a:solidFill>
                <a:schemeClr val="tx2">
                  <a:lumMod val="75000"/>
                </a:schemeClr>
              </a:solidFill>
            </a:endParaRPr>
          </a:p>
          <a:p>
            <a:pPr marL="109690" lvl="0" indent="0" algn="just" eaLnBrk="1" fontAlgn="auto" hangingPunct="1">
              <a:lnSpc>
                <a:spcPct val="90000"/>
              </a:lnSpc>
              <a:spcBef>
                <a:spcPts val="400"/>
              </a:spcBef>
              <a:spcAft>
                <a:spcPts val="0"/>
              </a:spcAft>
              <a:buClr>
                <a:srgbClr val="2DA2BF"/>
              </a:buClr>
              <a:buSzPct val="68000"/>
              <a:buNone/>
            </a:pPr>
            <a:r>
              <a:rPr lang="it-IT" altLang="it-IT" sz="2400" i="1" kern="1200" dirty="0">
                <a:solidFill>
                  <a:schemeClr val="tx2">
                    <a:lumMod val="75000"/>
                  </a:schemeClr>
                </a:solidFill>
                <a:latin typeface="Times New Roman" panose="02020603050405020304" pitchFamily="18" charset="0"/>
              </a:rPr>
              <a:t>Máximo de lei reavaliado em 1/7/2015: 30.076,80 euro</a:t>
            </a:r>
          </a:p>
          <a:p>
            <a:pPr marL="109690" lvl="0" indent="0" algn="just" eaLnBrk="1" fontAlgn="auto" hangingPunct="1">
              <a:lnSpc>
                <a:spcPct val="90000"/>
              </a:lnSpc>
              <a:spcBef>
                <a:spcPts val="400"/>
              </a:spcBef>
              <a:spcAft>
                <a:spcPts val="0"/>
              </a:spcAft>
              <a:buClr>
                <a:srgbClr val="2DA2BF"/>
              </a:buClr>
              <a:buSzPct val="68000"/>
              <a:buNone/>
            </a:pPr>
            <a:r>
              <a:rPr lang="it-IT" altLang="it-IT" sz="2400" i="1" kern="1200" dirty="0">
                <a:solidFill>
                  <a:schemeClr val="tx2">
                    <a:lumMod val="75000"/>
                  </a:schemeClr>
                </a:solidFill>
                <a:latin typeface="Times New Roman" panose="02020603050405020304" pitchFamily="18" charset="0"/>
              </a:rPr>
              <a:t>Mínimo de lei reavaliado em 1/7/2015:    16.195,20 euro       </a:t>
            </a:r>
          </a:p>
          <a:p>
            <a:pPr marL="0" lvl="0" indent="0" eaLnBrk="1" fontAlgn="auto" hangingPunct="1">
              <a:spcAft>
                <a:spcPts val="600"/>
              </a:spcAft>
              <a:buClr>
                <a:srgbClr val="000099">
                  <a:lumMod val="75000"/>
                </a:srgbClr>
              </a:buClr>
              <a:buNone/>
              <a:defRPr/>
            </a:pPr>
            <a:endParaRPr lang="pt-BR" sz="2800" dirty="0">
              <a:solidFill>
                <a:schemeClr val="tx2">
                  <a:lumMod val="75000"/>
                </a:schemeClr>
              </a:solidFill>
            </a:endParaRPr>
          </a:p>
          <a:p>
            <a:pPr marL="0" lvl="0" indent="0" eaLnBrk="1" fontAlgn="auto" hangingPunct="1">
              <a:spcAft>
                <a:spcPts val="600"/>
              </a:spcAft>
              <a:buClr>
                <a:srgbClr val="000099">
                  <a:lumMod val="75000"/>
                </a:srgbClr>
              </a:buClr>
              <a:buNone/>
              <a:defRPr/>
            </a:pPr>
            <a:endParaRPr lang="pt-BR" sz="1800" dirty="0">
              <a:solidFill>
                <a:schemeClr val="tx2">
                  <a:lumMod val="75000"/>
                </a:schemeClr>
              </a:solidFill>
            </a:endParaRPr>
          </a:p>
        </p:txBody>
      </p:sp>
    </p:spTree>
    <p:extLst>
      <p:ext uri="{BB962C8B-B14F-4D97-AF65-F5344CB8AC3E}">
        <p14:creationId xmlns:p14="http://schemas.microsoft.com/office/powerpoint/2010/main" val="30016671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63A3C27-0588-4CE7-983A-03F082C979AF}" type="slidenum">
              <a:rPr lang="it-IT" altLang="it-IT" sz="1400" smtClean="0"/>
              <a:pPr>
                <a:spcBef>
                  <a:spcPct val="0"/>
                </a:spcBef>
                <a:buFontTx/>
                <a:buNone/>
              </a:pPr>
              <a:t>49</a:t>
            </a:fld>
            <a:endParaRPr lang="pt-BR" altLang="it-IT" sz="1400" smtClean="0"/>
          </a:p>
        </p:txBody>
      </p:sp>
      <p:grpSp>
        <p:nvGrpSpPr>
          <p:cNvPr id="20483" name="Group 4"/>
          <p:cNvGrpSpPr>
            <a:grpSpLocks/>
          </p:cNvGrpSpPr>
          <p:nvPr/>
        </p:nvGrpSpPr>
        <p:grpSpPr bwMode="auto">
          <a:xfrm>
            <a:off x="0" y="0"/>
            <a:ext cx="9144000" cy="2144713"/>
            <a:chOff x="0" y="0"/>
            <a:chExt cx="5760" cy="1351"/>
          </a:xfrm>
        </p:grpSpPr>
        <p:grpSp>
          <p:nvGrpSpPr>
            <p:cNvPr id="20495" name="Group 5"/>
            <p:cNvGrpSpPr>
              <a:grpSpLocks/>
            </p:cNvGrpSpPr>
            <p:nvPr/>
          </p:nvGrpSpPr>
          <p:grpSpPr bwMode="auto">
            <a:xfrm>
              <a:off x="0" y="0"/>
              <a:ext cx="5340" cy="1351"/>
              <a:chOff x="0" y="0"/>
              <a:chExt cx="5340" cy="1351"/>
            </a:xfrm>
          </p:grpSpPr>
          <p:graphicFrame>
            <p:nvGraphicFramePr>
              <p:cNvPr id="20497"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35387" name="Fotografia di Photo Editor" r:id="rId4" imgW="5238095" imgH="2438095" progId="">
                      <p:embed/>
                    </p:oleObj>
                  </mc:Choice>
                  <mc:Fallback>
                    <p:oleObj name="Fotografia di Photo Editor" r:id="rId4" imgW="5238095" imgH="2438095" progId="">
                      <p:embed/>
                      <p:pic>
                        <p:nvPicPr>
                          <p:cNvPr id="0" name="Picture 2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8"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35388" name="Fotografia di Photo Editor" r:id="rId6" imgW="1028844" imgH="2438095" progId="">
                      <p:embed/>
                    </p:oleObj>
                  </mc:Choice>
                  <mc:Fallback>
                    <p:oleObj name="Fotografia di Photo Editor" r:id="rId6" imgW="1028844" imgH="2438095" progId="">
                      <p:embed/>
                      <p:pic>
                        <p:nvPicPr>
                          <p:cNvPr id="0" name="Picture 2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9"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35389" name="Fotografia di Photo Editor" r:id="rId8" imgW="1028844" imgH="2438095" progId="">
                      <p:embed/>
                    </p:oleObj>
                  </mc:Choice>
                  <mc:Fallback>
                    <p:oleObj name="Fotografia di Photo Editor" r:id="rId8" imgW="1028844" imgH="2438095" progId="">
                      <p:embed/>
                      <p:pic>
                        <p:nvPicPr>
                          <p:cNvPr id="0" name="Picture 2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0"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35390" name="Fotografia di Photo Editor" r:id="rId9" imgW="1028844" imgH="2438095" progId="">
                      <p:embed/>
                    </p:oleObj>
                  </mc:Choice>
                  <mc:Fallback>
                    <p:oleObj name="Fotografia di Photo Editor" r:id="rId9" imgW="1028844" imgH="2438095" progId="">
                      <p:embed/>
                      <p:pic>
                        <p:nvPicPr>
                          <p:cNvPr id="0" name="Picture 2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1"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35391" name="Fotografia di Photo Editor" r:id="rId10" imgW="1028844" imgH="2438095" progId="">
                      <p:embed/>
                    </p:oleObj>
                  </mc:Choice>
                  <mc:Fallback>
                    <p:oleObj name="Fotografia di Photo Editor" r:id="rId10" imgW="1028844" imgH="2438095" progId="">
                      <p:embed/>
                      <p:pic>
                        <p:nvPicPr>
                          <p:cNvPr id="0" name="Picture 2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2"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35392" name="Fotografia di Photo Editor" r:id="rId11" imgW="1028844" imgH="2438095" progId="">
                      <p:embed/>
                    </p:oleObj>
                  </mc:Choice>
                  <mc:Fallback>
                    <p:oleObj name="Fotografia di Photo Editor" r:id="rId11" imgW="1028844" imgH="2438095" progId="">
                      <p:embed/>
                      <p:pic>
                        <p:nvPicPr>
                          <p:cNvPr id="0" name="Picture 2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20496"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35393" name="Fotografia di Photo Editor" r:id="rId12" imgW="1028844" imgH="2438095" progId="">
                    <p:embed/>
                  </p:oleObj>
                </mc:Choice>
                <mc:Fallback>
                  <p:oleObj name="Fotografia di Photo Editor" r:id="rId12" imgW="1028844" imgH="2438095" progId="">
                    <p:embed/>
                    <p:pic>
                      <p:nvPicPr>
                        <p:cNvPr id="0" name="Picture 2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0484" name="Group 13"/>
          <p:cNvGrpSpPr>
            <a:grpSpLocks/>
          </p:cNvGrpSpPr>
          <p:nvPr/>
        </p:nvGrpSpPr>
        <p:grpSpPr bwMode="auto">
          <a:xfrm>
            <a:off x="611188" y="476250"/>
            <a:ext cx="8532812" cy="1800225"/>
            <a:chOff x="385" y="300"/>
            <a:chExt cx="5375" cy="1134"/>
          </a:xfrm>
        </p:grpSpPr>
        <p:grpSp>
          <p:nvGrpSpPr>
            <p:cNvPr id="20487" name="Group 14"/>
            <p:cNvGrpSpPr>
              <a:grpSpLocks/>
            </p:cNvGrpSpPr>
            <p:nvPr/>
          </p:nvGrpSpPr>
          <p:grpSpPr bwMode="auto">
            <a:xfrm>
              <a:off x="385" y="300"/>
              <a:ext cx="5375" cy="363"/>
              <a:chOff x="385" y="300"/>
              <a:chExt cx="5375" cy="363"/>
            </a:xfrm>
          </p:grpSpPr>
          <p:grpSp>
            <p:nvGrpSpPr>
              <p:cNvPr id="20490" name="Group 15"/>
              <p:cNvGrpSpPr>
                <a:grpSpLocks/>
              </p:cNvGrpSpPr>
              <p:nvPr/>
            </p:nvGrpSpPr>
            <p:grpSpPr bwMode="auto">
              <a:xfrm>
                <a:off x="4490" y="300"/>
                <a:ext cx="1270" cy="292"/>
                <a:chOff x="4490" y="300"/>
                <a:chExt cx="1270" cy="292"/>
              </a:xfrm>
            </p:grpSpPr>
            <p:pic>
              <p:nvPicPr>
                <p:cNvPr id="20493"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20491"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20492"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0488"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20489"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448772" cy="830263"/>
          </a:xfrm>
          <a:prstGeom prst="rect">
            <a:avLst/>
          </a:prstGeom>
        </p:spPr>
        <p:txBody>
          <a:bodyPr wrap="square">
            <a:spAutoFit/>
          </a:bodyPr>
          <a:lstStyle/>
          <a:p>
            <a:pPr eaLnBrk="1" hangingPunct="1">
              <a:defRPr/>
            </a:pPr>
            <a:r>
              <a:rPr lang="it-IT" sz="2800" b="1" dirty="0" smtClean="0">
                <a:solidFill>
                  <a:schemeClr val="tx2">
                    <a:lumMod val="75000"/>
                  </a:schemeClr>
                </a:solidFill>
                <a:latin typeface="Arial" panose="020B0604020202020204" pitchFamily="34" charset="0"/>
              </a:rPr>
              <a:t>Reavaliação das rendas</a:t>
            </a:r>
            <a:endParaRPr lang="pt-BR" sz="2800" b="1" dirty="0">
              <a:solidFill>
                <a:schemeClr val="tx2">
                  <a:lumMod val="75000"/>
                </a:schemeClr>
              </a:solidFill>
              <a:latin typeface="Arial" panose="020B0604020202020204" pitchFamily="34" charset="0"/>
              <a:cs typeface="Arial" panose="020B0604020202020204" pitchFamily="34" charset="0"/>
            </a:endParaRPr>
          </a:p>
          <a:p>
            <a:pPr marL="0" lvl="1" eaLnBrk="1" hangingPunct="1">
              <a:defRPr/>
            </a:pPr>
            <a:r>
              <a:rPr lang="it-IT" sz="2000" dirty="0">
                <a:solidFill>
                  <a:schemeClr val="tx2">
                    <a:lumMod val="75000"/>
                  </a:schemeClr>
                </a:solidFill>
                <a:latin typeface="Arial" panose="020B0604020202020204" pitchFamily="34" charset="0"/>
              </a:rPr>
              <a:t>Instituto Nacional contra Acidentes de Trabalho </a:t>
            </a:r>
          </a:p>
        </p:txBody>
      </p:sp>
      <p:sp>
        <p:nvSpPr>
          <p:cNvPr id="25" name="Segnaposto contenuto 6"/>
          <p:cNvSpPr>
            <a:spLocks noGrp="1"/>
          </p:cNvSpPr>
          <p:nvPr>
            <p:ph idx="1"/>
          </p:nvPr>
        </p:nvSpPr>
        <p:spPr>
          <a:xfrm>
            <a:off x="287338" y="1528762"/>
            <a:ext cx="8532812" cy="5140598"/>
          </a:xfrm>
        </p:spPr>
        <p:txBody>
          <a:bodyPr rtlCol="0">
            <a:normAutofit/>
          </a:bodyPr>
          <a:lstStyle/>
          <a:p>
            <a:pPr marL="0" lvl="0" indent="0" eaLnBrk="1" fontAlgn="auto" hangingPunct="1">
              <a:spcAft>
                <a:spcPts val="600"/>
              </a:spcAft>
              <a:buClr>
                <a:srgbClr val="000099">
                  <a:lumMod val="75000"/>
                </a:srgbClr>
              </a:buClr>
              <a:buNone/>
              <a:defRPr/>
            </a:pPr>
            <a:endParaRPr lang="pt-BR" sz="2800" dirty="0" smtClean="0">
              <a:solidFill>
                <a:schemeClr val="tx2">
                  <a:lumMod val="75000"/>
                </a:schemeClr>
              </a:solidFill>
            </a:endParaRPr>
          </a:p>
          <a:p>
            <a:pPr lvl="0" algn="ctr" eaLnBrk="1" hangingPunct="1">
              <a:buClr>
                <a:srgbClr val="808080"/>
              </a:buClr>
              <a:buNone/>
            </a:pPr>
            <a:r>
              <a:rPr lang="it-IT" altLang="it-IT" sz="2000" b="1" dirty="0">
                <a:solidFill>
                  <a:srgbClr val="000073"/>
                </a:solidFill>
              </a:rPr>
              <a:t>COMPONENTE DE DANO BIOLÓGICO DAS RENDAS DE DANO BIOLÓGICO</a:t>
            </a:r>
          </a:p>
          <a:p>
            <a:pPr lvl="0" algn="ctr" eaLnBrk="1" hangingPunct="1">
              <a:buClr>
                <a:srgbClr val="808080"/>
              </a:buClr>
              <a:buNone/>
            </a:pPr>
            <a:endParaRPr lang="pt-BR" altLang="it-IT" sz="2400" b="1" dirty="0">
              <a:solidFill>
                <a:srgbClr val="000073"/>
              </a:solidFill>
            </a:endParaRPr>
          </a:p>
          <a:p>
            <a:pPr lvl="0" algn="ctr" eaLnBrk="1" hangingPunct="1">
              <a:buClr>
                <a:srgbClr val="808080"/>
              </a:buClr>
              <a:buNone/>
            </a:pPr>
            <a:r>
              <a:rPr lang="it-IT" altLang="it-IT" sz="2000" b="1" dirty="0">
                <a:solidFill>
                  <a:srgbClr val="000073"/>
                </a:solidFill>
              </a:rPr>
              <a:t>Reavaliação </a:t>
            </a:r>
            <a:r>
              <a:rPr lang="it-IT" altLang="it-IT" sz="2000" b="1" i="1" dirty="0">
                <a:solidFill>
                  <a:srgbClr val="000073"/>
                </a:solidFill>
              </a:rPr>
              <a:t>una tantum</a:t>
            </a:r>
            <a:endParaRPr lang="pt-BR" altLang="it-IT" sz="2000" b="1" dirty="0">
              <a:solidFill>
                <a:srgbClr val="000073"/>
              </a:solidFill>
            </a:endParaRPr>
          </a:p>
          <a:p>
            <a:pPr lvl="0" algn="just" eaLnBrk="1" hangingPunct="1">
              <a:lnSpc>
                <a:spcPct val="90000"/>
              </a:lnSpc>
              <a:buNone/>
            </a:pPr>
            <a:endParaRPr lang="pt-BR" altLang="it-IT" sz="1800" dirty="0">
              <a:solidFill>
                <a:srgbClr val="000073"/>
              </a:solidFill>
            </a:endParaRPr>
          </a:p>
          <a:p>
            <a:pPr lvl="0" algn="ctr" eaLnBrk="1" hangingPunct="1">
              <a:lnSpc>
                <a:spcPct val="90000"/>
              </a:lnSpc>
              <a:buNone/>
            </a:pPr>
            <a:endParaRPr lang="pt-BR" altLang="it-IT" sz="1400" dirty="0">
              <a:solidFill>
                <a:srgbClr val="000073"/>
              </a:solidFill>
            </a:endParaRPr>
          </a:p>
          <a:p>
            <a:pPr lvl="0" eaLnBrk="1" hangingPunct="1">
              <a:lnSpc>
                <a:spcPct val="90000"/>
              </a:lnSpc>
              <a:buFont typeface="Wingdings" pitchFamily="2" charset="2"/>
              <a:buChar char="q"/>
            </a:pPr>
            <a:r>
              <a:rPr lang="it-IT" altLang="it-IT" sz="2000" b="1" dirty="0">
                <a:solidFill>
                  <a:srgbClr val="000073"/>
                </a:solidFill>
              </a:rPr>
              <a:t>D.M. 27/3/2009</a:t>
            </a:r>
            <a:r>
              <a:rPr lang="it-IT" altLang="it-IT" sz="2000" dirty="0">
                <a:solidFill>
                  <a:srgbClr val="000073"/>
                </a:solidFill>
              </a:rPr>
              <a:t>:</a:t>
            </a:r>
            <a:r>
              <a:rPr dirty="0" smtClean="0"/>
              <a:t> </a:t>
            </a:r>
            <a:r>
              <a:rPr lang="it-IT" altLang="it-IT" sz="2000" dirty="0">
                <a:solidFill>
                  <a:srgbClr val="000073"/>
                </a:solidFill>
              </a:rPr>
              <a:t>De 1º de janeiro de 2008, igual a 8,68% </a:t>
            </a:r>
          </a:p>
          <a:p>
            <a:pPr lvl="0" eaLnBrk="1" hangingPunct="1">
              <a:lnSpc>
                <a:spcPct val="90000"/>
              </a:lnSpc>
              <a:buNone/>
            </a:pPr>
            <a:r>
              <a:rPr lang="it-IT" altLang="it-IT" sz="1800" dirty="0">
                <a:solidFill>
                  <a:srgbClr val="000073"/>
                </a:solidFill>
              </a:rPr>
              <a:t>     (50% índice Istat lug2000 – dic2007 nos limites da alocação de 50 ml de euros anuais)</a:t>
            </a:r>
            <a:endParaRPr lang="pt-BR" altLang="it-IT" sz="2200" dirty="0">
              <a:solidFill>
                <a:srgbClr val="000073"/>
              </a:solidFill>
            </a:endParaRPr>
          </a:p>
          <a:p>
            <a:pPr lvl="0" eaLnBrk="1" hangingPunct="1">
              <a:lnSpc>
                <a:spcPct val="90000"/>
              </a:lnSpc>
              <a:buNone/>
            </a:pPr>
            <a:endParaRPr lang="pt-BR" altLang="it-IT" sz="1800" dirty="0">
              <a:solidFill>
                <a:srgbClr val="000073"/>
              </a:solidFill>
            </a:endParaRPr>
          </a:p>
          <a:p>
            <a:pPr lvl="0" eaLnBrk="1" hangingPunct="1">
              <a:lnSpc>
                <a:spcPct val="90000"/>
              </a:lnSpc>
              <a:buFont typeface="Wingdings" pitchFamily="2" charset="2"/>
              <a:buChar char="q"/>
            </a:pPr>
            <a:r>
              <a:rPr lang="it-IT" altLang="it-IT" sz="2000" b="1" dirty="0">
                <a:solidFill>
                  <a:srgbClr val="000073"/>
                </a:solidFill>
              </a:rPr>
              <a:t>D.M. 14/2/2014</a:t>
            </a:r>
            <a:r>
              <a:rPr lang="it-IT" altLang="it-IT" sz="2000" dirty="0">
                <a:solidFill>
                  <a:srgbClr val="000073"/>
                </a:solidFill>
              </a:rPr>
              <a:t>: de 1º de janeiro de 2014, igual a 7,57% </a:t>
            </a:r>
          </a:p>
          <a:p>
            <a:pPr lvl="0" eaLnBrk="1" hangingPunct="1">
              <a:lnSpc>
                <a:spcPct val="90000"/>
              </a:lnSpc>
              <a:buNone/>
            </a:pPr>
            <a:r>
              <a:rPr lang="it-IT" altLang="it-IT" sz="1800" dirty="0">
                <a:solidFill>
                  <a:srgbClr val="000073"/>
                </a:solidFill>
              </a:rPr>
              <a:t>     (Nos limites da alocação de 50 ml de euros anuais)</a:t>
            </a:r>
          </a:p>
          <a:p>
            <a:pPr marL="0" lvl="0" indent="0" eaLnBrk="1" fontAlgn="auto" hangingPunct="1">
              <a:spcAft>
                <a:spcPts val="600"/>
              </a:spcAft>
              <a:buClr>
                <a:srgbClr val="000099">
                  <a:lumMod val="75000"/>
                </a:srgbClr>
              </a:buClr>
              <a:buNone/>
              <a:defRPr/>
            </a:pPr>
            <a:endParaRPr lang="pt-BR" sz="2800" dirty="0">
              <a:solidFill>
                <a:schemeClr val="tx2">
                  <a:lumMod val="75000"/>
                </a:schemeClr>
              </a:solidFill>
            </a:endParaRPr>
          </a:p>
          <a:p>
            <a:pPr marL="0" lvl="0" indent="0" eaLnBrk="1" fontAlgn="auto" hangingPunct="1">
              <a:spcAft>
                <a:spcPts val="600"/>
              </a:spcAft>
              <a:buClr>
                <a:srgbClr val="000099">
                  <a:lumMod val="75000"/>
                </a:srgbClr>
              </a:buClr>
              <a:buNone/>
              <a:defRPr/>
            </a:pPr>
            <a:endParaRPr lang="pt-BR" sz="1800" dirty="0">
              <a:solidFill>
                <a:schemeClr val="tx2">
                  <a:lumMod val="75000"/>
                </a:schemeClr>
              </a:solidFill>
            </a:endParaRPr>
          </a:p>
        </p:txBody>
      </p:sp>
    </p:spTree>
    <p:extLst>
      <p:ext uri="{BB962C8B-B14F-4D97-AF65-F5344CB8AC3E}">
        <p14:creationId xmlns:p14="http://schemas.microsoft.com/office/powerpoint/2010/main" val="2523804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AAEA8D1-0B19-4D1B-9CB3-0572BAC6F215}" type="slidenum">
              <a:rPr lang="it-IT" altLang="it-IT" sz="1400" smtClean="0"/>
              <a:pPr>
                <a:spcBef>
                  <a:spcPct val="0"/>
                </a:spcBef>
                <a:buFontTx/>
                <a:buNone/>
              </a:pPr>
              <a:t>5</a:t>
            </a:fld>
            <a:endParaRPr lang="pt-BR" altLang="it-IT" sz="1400" smtClean="0"/>
          </a:p>
        </p:txBody>
      </p:sp>
      <p:grpSp>
        <p:nvGrpSpPr>
          <p:cNvPr id="6147" name="Group 4"/>
          <p:cNvGrpSpPr>
            <a:grpSpLocks/>
          </p:cNvGrpSpPr>
          <p:nvPr/>
        </p:nvGrpSpPr>
        <p:grpSpPr bwMode="auto">
          <a:xfrm>
            <a:off x="0" y="0"/>
            <a:ext cx="9144000" cy="2276476"/>
            <a:chOff x="0" y="0"/>
            <a:chExt cx="5760" cy="1351"/>
          </a:xfrm>
        </p:grpSpPr>
        <p:grpSp>
          <p:nvGrpSpPr>
            <p:cNvPr id="6160" name="Group 5"/>
            <p:cNvGrpSpPr>
              <a:grpSpLocks/>
            </p:cNvGrpSpPr>
            <p:nvPr/>
          </p:nvGrpSpPr>
          <p:grpSpPr bwMode="auto">
            <a:xfrm>
              <a:off x="0" y="0"/>
              <a:ext cx="5340" cy="1351"/>
              <a:chOff x="0" y="0"/>
              <a:chExt cx="5340" cy="1351"/>
            </a:xfrm>
          </p:grpSpPr>
          <p:graphicFrame>
            <p:nvGraphicFramePr>
              <p:cNvPr id="6162"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54689" name="Fotografia di Photo Editor" r:id="rId4" imgW="5238095" imgH="2438095" progId="">
                      <p:embed/>
                    </p:oleObj>
                  </mc:Choice>
                  <mc:Fallback>
                    <p:oleObj name="Fotografia di Photo Editor" r:id="rId4" imgW="5238095" imgH="2438095" progId="">
                      <p:embed/>
                      <p:pic>
                        <p:nvPicPr>
                          <p:cNvPr id="0" name="Picture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3"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54690" name="Fotografia di Photo Editor" r:id="rId6" imgW="1028844" imgH="2438095" progId="">
                      <p:embed/>
                    </p:oleObj>
                  </mc:Choice>
                  <mc:Fallback>
                    <p:oleObj name="Fotografia di Photo Editor" r:id="rId6" imgW="1028844" imgH="2438095" progId="">
                      <p:embed/>
                      <p:pic>
                        <p:nvPicPr>
                          <p:cNvPr id="0" name="Picture 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54691" name="Fotografia di Photo Editor" r:id="rId8" imgW="1028844" imgH="2438095" progId="">
                      <p:embed/>
                    </p:oleObj>
                  </mc:Choice>
                  <mc:Fallback>
                    <p:oleObj name="Fotografia di Photo Editor" r:id="rId8" imgW="1028844" imgH="2438095" progId="">
                      <p:embed/>
                      <p:pic>
                        <p:nvPicPr>
                          <p:cNvPr id="0" name="Picture 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5"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54692" name="Fotografia di Photo Editor" r:id="rId9" imgW="1028844" imgH="2438095" progId="">
                      <p:embed/>
                    </p:oleObj>
                  </mc:Choice>
                  <mc:Fallback>
                    <p:oleObj name="Fotografia di Photo Editor" r:id="rId9" imgW="1028844" imgH="2438095" progId="">
                      <p:embed/>
                      <p:pic>
                        <p:nvPicPr>
                          <p:cNvPr id="0" name="Picture 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6"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54693" name="Fotografia di Photo Editor" r:id="rId10" imgW="1028844" imgH="2438095" progId="">
                      <p:embed/>
                    </p:oleObj>
                  </mc:Choice>
                  <mc:Fallback>
                    <p:oleObj name="Fotografia di Photo Editor" r:id="rId10" imgW="1028844" imgH="2438095" progId="">
                      <p:embed/>
                      <p:pic>
                        <p:nvPicPr>
                          <p:cNvPr id="0" name="Picture 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7"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54694" name="Fotografia di Photo Editor" r:id="rId11" imgW="1028844" imgH="2438095" progId="">
                      <p:embed/>
                    </p:oleObj>
                  </mc:Choice>
                  <mc:Fallback>
                    <p:oleObj name="Fotografia di Photo Editor" r:id="rId11" imgW="1028844" imgH="2438095" progId="">
                      <p:embed/>
                      <p:pic>
                        <p:nvPicPr>
                          <p:cNvPr id="0" name="Picture 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6161"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54695" name="Fotografia di Photo Editor" r:id="rId12" imgW="1028844" imgH="2438095" progId="">
                    <p:embed/>
                  </p:oleObj>
                </mc:Choice>
                <mc:Fallback>
                  <p:oleObj name="Fotografia di Photo Editor" r:id="rId12" imgW="1028844" imgH="2438095" progId="">
                    <p:embed/>
                    <p:pic>
                      <p:nvPicPr>
                        <p:cNvPr id="0" name="Picture 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677069" y="1412876"/>
            <a:ext cx="7989094" cy="5184476"/>
          </a:xfrm>
        </p:spPr>
        <p:txBody>
          <a:bodyPr/>
          <a:lstStyle/>
          <a:p>
            <a:pPr algn="l"/>
            <a:r>
              <a:rPr lang="it-IT" altLang="it-IT" sz="1800" b="1" dirty="0" smtClean="0">
                <a:solidFill>
                  <a:schemeClr val="tx2">
                    <a:lumMod val="75000"/>
                  </a:schemeClr>
                </a:solidFill>
                <a:latin typeface="+mn-lt"/>
              </a:rPr>
              <a:t>Categorias excluídas do seguro</a:t>
            </a:r>
            <a:r>
              <a:t/>
            </a:r>
            <a:br/>
            <a:r>
              <a:rPr lang="it-IT" altLang="it-IT" sz="1800" dirty="0" smtClean="0">
                <a:solidFill>
                  <a:schemeClr val="tx2">
                    <a:lumMod val="75000"/>
                  </a:schemeClr>
                </a:solidFill>
                <a:latin typeface="+mn-lt"/>
              </a:rPr>
              <a:t>- Forças armadas e polícia (possuem o seguro dos guardas de trânsito)</a:t>
            </a:r>
            <a:r>
              <a:t/>
            </a:r>
            <a:br/>
            <a:r>
              <a:rPr lang="it-IT" altLang="it-IT" sz="1800" dirty="0" smtClean="0">
                <a:solidFill>
                  <a:schemeClr val="tx2">
                    <a:lumMod val="75000"/>
                  </a:schemeClr>
                </a:solidFill>
                <a:latin typeface="+mn-lt"/>
              </a:rPr>
              <a:t>- Corpo de bombeiros nacional</a:t>
            </a:r>
            <a:r>
              <a:t/>
            </a:r>
            <a:br/>
            <a:r>
              <a:rPr lang="it-IT" altLang="it-IT" sz="1800" dirty="0" smtClean="0">
                <a:solidFill>
                  <a:schemeClr val="tx2">
                    <a:lumMod val="75000"/>
                  </a:schemeClr>
                </a:solidFill>
                <a:latin typeface="+mn-lt"/>
              </a:rPr>
              <a:t>- Tripulação (deve haver a obrigação de seguro para o pessoal que além do risco de voo, seja exposto a riscos derivados dos trabalhos realizados em terra, complementares e subsidiários àquelas da navegação aérea, por exemplo, os pilotos das ambulâncias aéreas)</a:t>
            </a:r>
            <a:r>
              <a:t/>
            </a:r>
            <a:br/>
            <a:r>
              <a:rPr lang="it-IT" altLang="it-IT" sz="1800" dirty="0" smtClean="0">
                <a:solidFill>
                  <a:schemeClr val="tx2">
                    <a:lumMod val="75000"/>
                  </a:schemeClr>
                </a:solidFill>
                <a:latin typeface="+mn-lt"/>
              </a:rPr>
              <a:t>- Profissionais liberais que operam individualmente, consultores do trabalho, peritos industriais</a:t>
            </a:r>
            <a:r>
              <a:t/>
            </a:r>
            <a:br/>
            <a:r>
              <a:rPr lang="it-IT" altLang="it-IT" sz="1800" dirty="0" smtClean="0">
                <a:solidFill>
                  <a:schemeClr val="tx2">
                    <a:lumMod val="75000"/>
                  </a:schemeClr>
                </a:solidFill>
                <a:latin typeface="+mn-lt"/>
              </a:rPr>
              <a:t>- Comerciantes titulares de empresas individuais</a:t>
            </a:r>
            <a:r>
              <a:t/>
            </a:r>
            <a:br/>
            <a:r>
              <a:rPr lang="it-IT" altLang="it-IT" sz="1800" dirty="0" smtClean="0">
                <a:solidFill>
                  <a:schemeClr val="tx2">
                    <a:lumMod val="75000"/>
                  </a:schemeClr>
                </a:solidFill>
                <a:latin typeface="+mn-lt"/>
              </a:rPr>
              <a:t>- Jornalistas </a:t>
            </a:r>
            <a:r>
              <a:t/>
            </a:r>
            <a:br/>
            <a:r>
              <a:rPr lang="it-IT" altLang="it-IT" sz="1800" dirty="0" smtClean="0">
                <a:solidFill>
                  <a:schemeClr val="tx2">
                    <a:lumMod val="75000"/>
                  </a:schemeClr>
                </a:solidFill>
                <a:latin typeface="+mn-lt"/>
              </a:rPr>
              <a:t>- Dirigentes e empregados da agricultura (assegurados na ENPAIA)</a:t>
            </a:r>
            <a:r>
              <a:t/>
            </a:r>
            <a:br/>
            <a:r>
              <a:rPr lang="it-IT" altLang="it-IT" sz="1800" dirty="0" smtClean="0">
                <a:solidFill>
                  <a:schemeClr val="tx2">
                    <a:lumMod val="75000"/>
                  </a:schemeClr>
                </a:solidFill>
                <a:latin typeface="+mn-lt"/>
              </a:rPr>
              <a:t>- Agricultores que realizam atividades de lazer</a:t>
            </a:r>
            <a:r>
              <a:t/>
            </a:r>
            <a:br/>
            <a:r>
              <a:rPr lang="it-IT" altLang="it-IT" sz="1800" dirty="0" smtClean="0">
                <a:solidFill>
                  <a:schemeClr val="tx2">
                    <a:lumMod val="75000"/>
                  </a:schemeClr>
                </a:solidFill>
                <a:latin typeface="+mn-lt"/>
              </a:rPr>
              <a:t>- Administradores locais</a:t>
            </a:r>
            <a:r>
              <a:t/>
            </a:r>
            <a:br/>
            <a:r>
              <a:rPr lang="it-IT" altLang="it-IT" sz="1800" dirty="0" smtClean="0">
                <a:solidFill>
                  <a:schemeClr val="tx2">
                    <a:lumMod val="75000"/>
                  </a:schemeClr>
                </a:solidFill>
                <a:latin typeface="+mn-lt"/>
              </a:rPr>
              <a:t>- Enfermeiras voluntárias da Cruz Vermelha Italiana</a:t>
            </a:r>
            <a:r>
              <a:t/>
            </a:r>
            <a:br/>
            <a:r>
              <a:rPr lang="it-IT" altLang="it-IT" sz="1800" dirty="0" smtClean="0">
                <a:solidFill>
                  <a:schemeClr val="tx2">
                    <a:lumMod val="75000"/>
                  </a:schemeClr>
                </a:solidFill>
                <a:latin typeface="+mn-lt"/>
              </a:rPr>
              <a:t>- Esportistas amadores</a:t>
            </a:r>
            <a:r>
              <a:t/>
            </a:r>
            <a:br/>
            <a:r>
              <a:rPr lang="it-IT" altLang="it-IT" sz="1800" dirty="0" smtClean="0">
                <a:solidFill>
                  <a:schemeClr val="tx2">
                    <a:lumMod val="75000"/>
                  </a:schemeClr>
                </a:solidFill>
                <a:latin typeface="+mn-lt"/>
              </a:rPr>
              <a:t>- Alunos de autoescolas</a:t>
            </a:r>
            <a:r>
              <a:t/>
            </a:r>
            <a:br/>
            <a:r>
              <a:rPr lang="it-IT" altLang="it-IT" sz="1800" dirty="0" smtClean="0">
                <a:solidFill>
                  <a:schemeClr val="tx2">
                    <a:lumMod val="75000"/>
                  </a:schemeClr>
                </a:solidFill>
                <a:latin typeface="+mn-lt"/>
              </a:rPr>
              <a:t>- Voluntários da proteção civil</a:t>
            </a:r>
          </a:p>
        </p:txBody>
      </p:sp>
      <p:grpSp>
        <p:nvGrpSpPr>
          <p:cNvPr id="6149" name="Group 13"/>
          <p:cNvGrpSpPr>
            <a:grpSpLocks/>
          </p:cNvGrpSpPr>
          <p:nvPr/>
        </p:nvGrpSpPr>
        <p:grpSpPr bwMode="auto">
          <a:xfrm>
            <a:off x="611188" y="476250"/>
            <a:ext cx="8532812" cy="1800225"/>
            <a:chOff x="385" y="300"/>
            <a:chExt cx="5375" cy="1134"/>
          </a:xfrm>
        </p:grpSpPr>
        <p:grpSp>
          <p:nvGrpSpPr>
            <p:cNvPr id="6152" name="Group 14"/>
            <p:cNvGrpSpPr>
              <a:grpSpLocks/>
            </p:cNvGrpSpPr>
            <p:nvPr/>
          </p:nvGrpSpPr>
          <p:grpSpPr bwMode="auto">
            <a:xfrm>
              <a:off x="385" y="300"/>
              <a:ext cx="5375" cy="363"/>
              <a:chOff x="385" y="300"/>
              <a:chExt cx="5375" cy="363"/>
            </a:xfrm>
          </p:grpSpPr>
          <p:grpSp>
            <p:nvGrpSpPr>
              <p:cNvPr id="6155" name="Group 15"/>
              <p:cNvGrpSpPr>
                <a:grpSpLocks/>
              </p:cNvGrpSpPr>
              <p:nvPr/>
            </p:nvGrpSpPr>
            <p:grpSpPr bwMode="auto">
              <a:xfrm>
                <a:off x="4490" y="300"/>
                <a:ext cx="1270" cy="292"/>
                <a:chOff x="4490" y="300"/>
                <a:chExt cx="1270" cy="292"/>
              </a:xfrm>
            </p:grpSpPr>
            <p:pic>
              <p:nvPicPr>
                <p:cNvPr id="6158"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6156"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7"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6153"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4"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053138" cy="1261884"/>
          </a:xfrm>
          <a:prstGeom prst="rect">
            <a:avLst/>
          </a:prstGeom>
        </p:spPr>
        <p:txBody>
          <a:bodyPr>
            <a:spAutoFit/>
          </a:bodyPr>
          <a:lstStyle/>
          <a:p>
            <a:pPr eaLnBrk="1" hangingPunct="1">
              <a:defRPr/>
            </a:pPr>
            <a:r>
              <a:rPr lang="it-IT" altLang="it-IT" sz="2800" b="1" dirty="0" smtClean="0">
                <a:solidFill>
                  <a:schemeClr val="tx2">
                    <a:lumMod val="75000"/>
                  </a:schemeClr>
                </a:solidFill>
                <a:latin typeface="+mj-lt"/>
              </a:rPr>
              <a:t>Instituto de Seguros</a:t>
            </a:r>
            <a:endParaRPr lang="pt-BR" sz="2800" b="1" dirty="0">
              <a:solidFill>
                <a:schemeClr val="tx2">
                  <a:lumMod val="75000"/>
                </a:schemeClr>
              </a:solidFill>
              <a:latin typeface="+mj-lt"/>
              <a:ea typeface="+mj-ea"/>
              <a:cs typeface="+mj-cs"/>
            </a:endParaRPr>
          </a:p>
          <a:p>
            <a:pPr marL="0" lvl="1" eaLnBrk="1" hangingPunct="1">
              <a:defRPr/>
            </a:pPr>
            <a:r>
              <a:rPr lang="it-IT" sz="2000" dirty="0">
                <a:solidFill>
                  <a:schemeClr val="tx2">
                    <a:lumMod val="75000"/>
                  </a:schemeClr>
                </a:solidFill>
                <a:latin typeface="Arial" panose="020B0604020202020204" pitchFamily="34" charset="0"/>
              </a:rPr>
              <a:t>Instituto Nacional de Acidentes de Trabalho </a:t>
            </a:r>
          </a:p>
          <a:p>
            <a:pPr eaLnBrk="1" hangingPunct="1">
              <a:defRPr/>
            </a:pPr>
            <a:r>
              <a:rPr dirty="0" smtClean="0"/>
              <a:t> </a:t>
            </a:r>
            <a:endParaRPr lang="pt-BR" dirty="0">
              <a:solidFill>
                <a:schemeClr val="tx2">
                  <a:lumMod val="75000"/>
                </a:schemeClr>
              </a:solidFill>
              <a:latin typeface="+mj-lt"/>
              <a:cs typeface="+mn-cs"/>
            </a:endParaRPr>
          </a:p>
        </p:txBody>
      </p:sp>
    </p:spTree>
    <p:extLst>
      <p:ext uri="{BB962C8B-B14F-4D97-AF65-F5344CB8AC3E}">
        <p14:creationId xmlns:p14="http://schemas.microsoft.com/office/powerpoint/2010/main" val="22708412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63A3C27-0588-4CE7-983A-03F082C979AF}" type="slidenum">
              <a:rPr lang="it-IT" altLang="it-IT" sz="1400" smtClean="0"/>
              <a:pPr>
                <a:spcBef>
                  <a:spcPct val="0"/>
                </a:spcBef>
                <a:buFontTx/>
                <a:buNone/>
              </a:pPr>
              <a:t>50</a:t>
            </a:fld>
            <a:endParaRPr lang="pt-BR" altLang="it-IT" sz="1400" smtClean="0"/>
          </a:p>
        </p:txBody>
      </p:sp>
      <p:grpSp>
        <p:nvGrpSpPr>
          <p:cNvPr id="20483" name="Group 4"/>
          <p:cNvGrpSpPr>
            <a:grpSpLocks/>
          </p:cNvGrpSpPr>
          <p:nvPr/>
        </p:nvGrpSpPr>
        <p:grpSpPr bwMode="auto">
          <a:xfrm>
            <a:off x="0" y="0"/>
            <a:ext cx="9144000" cy="2144713"/>
            <a:chOff x="0" y="0"/>
            <a:chExt cx="5760" cy="1351"/>
          </a:xfrm>
        </p:grpSpPr>
        <p:grpSp>
          <p:nvGrpSpPr>
            <p:cNvPr id="20495" name="Group 5"/>
            <p:cNvGrpSpPr>
              <a:grpSpLocks/>
            </p:cNvGrpSpPr>
            <p:nvPr/>
          </p:nvGrpSpPr>
          <p:grpSpPr bwMode="auto">
            <a:xfrm>
              <a:off x="0" y="0"/>
              <a:ext cx="5340" cy="1351"/>
              <a:chOff x="0" y="0"/>
              <a:chExt cx="5340" cy="1351"/>
            </a:xfrm>
          </p:grpSpPr>
          <p:graphicFrame>
            <p:nvGraphicFramePr>
              <p:cNvPr id="20497"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36404" name="Fotografia di Photo Editor" r:id="rId4" imgW="5238095" imgH="2438095" progId="">
                      <p:embed/>
                    </p:oleObj>
                  </mc:Choice>
                  <mc:Fallback>
                    <p:oleObj name="Fotografia di Photo Editor" r:id="rId4" imgW="5238095" imgH="2438095" progId="">
                      <p:embed/>
                      <p:pic>
                        <p:nvPicPr>
                          <p:cNvPr id="0" name="Picture 2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8"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36405" name="Fotografia di Photo Editor" r:id="rId6" imgW="1028844" imgH="2438095" progId="">
                      <p:embed/>
                    </p:oleObj>
                  </mc:Choice>
                  <mc:Fallback>
                    <p:oleObj name="Fotografia di Photo Editor" r:id="rId6" imgW="1028844" imgH="2438095" progId="">
                      <p:embed/>
                      <p:pic>
                        <p:nvPicPr>
                          <p:cNvPr id="0" name="Picture 2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9"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36406" name="Fotografia di Photo Editor" r:id="rId8" imgW="1028844" imgH="2438095" progId="">
                      <p:embed/>
                    </p:oleObj>
                  </mc:Choice>
                  <mc:Fallback>
                    <p:oleObj name="Fotografia di Photo Editor" r:id="rId8" imgW="1028844" imgH="2438095" progId="">
                      <p:embed/>
                      <p:pic>
                        <p:nvPicPr>
                          <p:cNvPr id="0" name="Picture 2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0"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36407" name="Fotografia di Photo Editor" r:id="rId9" imgW="1028844" imgH="2438095" progId="">
                      <p:embed/>
                    </p:oleObj>
                  </mc:Choice>
                  <mc:Fallback>
                    <p:oleObj name="Fotografia di Photo Editor" r:id="rId9" imgW="1028844" imgH="2438095" progId="">
                      <p:embed/>
                      <p:pic>
                        <p:nvPicPr>
                          <p:cNvPr id="0" name="Picture 2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1"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36408" name="Fotografia di Photo Editor" r:id="rId10" imgW="1028844" imgH="2438095" progId="">
                      <p:embed/>
                    </p:oleObj>
                  </mc:Choice>
                  <mc:Fallback>
                    <p:oleObj name="Fotografia di Photo Editor" r:id="rId10" imgW="1028844" imgH="2438095" progId="">
                      <p:embed/>
                      <p:pic>
                        <p:nvPicPr>
                          <p:cNvPr id="0" name="Picture 20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2"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36409" name="Fotografia di Photo Editor" r:id="rId11" imgW="1028844" imgH="2438095" progId="">
                      <p:embed/>
                    </p:oleObj>
                  </mc:Choice>
                  <mc:Fallback>
                    <p:oleObj name="Fotografia di Photo Editor" r:id="rId11" imgW="1028844" imgH="2438095" progId="">
                      <p:embed/>
                      <p:pic>
                        <p:nvPicPr>
                          <p:cNvPr id="0" name="Picture 2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20496"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36410" name="Fotografia di Photo Editor" r:id="rId12" imgW="1028844" imgH="2438095" progId="">
                    <p:embed/>
                  </p:oleObj>
                </mc:Choice>
                <mc:Fallback>
                  <p:oleObj name="Fotografia di Photo Editor" r:id="rId12" imgW="1028844" imgH="2438095" progId="">
                    <p:embed/>
                    <p:pic>
                      <p:nvPicPr>
                        <p:cNvPr id="0" name="Picture 2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0484" name="Group 13"/>
          <p:cNvGrpSpPr>
            <a:grpSpLocks/>
          </p:cNvGrpSpPr>
          <p:nvPr/>
        </p:nvGrpSpPr>
        <p:grpSpPr bwMode="auto">
          <a:xfrm>
            <a:off x="611188" y="476250"/>
            <a:ext cx="8532812" cy="1800225"/>
            <a:chOff x="385" y="300"/>
            <a:chExt cx="5375" cy="1134"/>
          </a:xfrm>
        </p:grpSpPr>
        <p:grpSp>
          <p:nvGrpSpPr>
            <p:cNvPr id="20487" name="Group 14"/>
            <p:cNvGrpSpPr>
              <a:grpSpLocks/>
            </p:cNvGrpSpPr>
            <p:nvPr/>
          </p:nvGrpSpPr>
          <p:grpSpPr bwMode="auto">
            <a:xfrm>
              <a:off x="385" y="300"/>
              <a:ext cx="5375" cy="363"/>
              <a:chOff x="385" y="300"/>
              <a:chExt cx="5375" cy="363"/>
            </a:xfrm>
          </p:grpSpPr>
          <p:grpSp>
            <p:nvGrpSpPr>
              <p:cNvPr id="20490" name="Group 15"/>
              <p:cNvGrpSpPr>
                <a:grpSpLocks/>
              </p:cNvGrpSpPr>
              <p:nvPr/>
            </p:nvGrpSpPr>
            <p:grpSpPr bwMode="auto">
              <a:xfrm>
                <a:off x="4490" y="300"/>
                <a:ext cx="1270" cy="292"/>
                <a:chOff x="4490" y="300"/>
                <a:chExt cx="1270" cy="292"/>
              </a:xfrm>
            </p:grpSpPr>
            <p:pic>
              <p:nvPicPr>
                <p:cNvPr id="20493"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20491"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20492"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0488"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20489"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448772" cy="830263"/>
          </a:xfrm>
          <a:prstGeom prst="rect">
            <a:avLst/>
          </a:prstGeom>
        </p:spPr>
        <p:txBody>
          <a:bodyPr wrap="square">
            <a:spAutoFit/>
          </a:bodyPr>
          <a:lstStyle/>
          <a:p>
            <a:pPr eaLnBrk="1" hangingPunct="1">
              <a:defRPr/>
            </a:pPr>
            <a:r>
              <a:rPr lang="it-IT" sz="2800" b="1" dirty="0" smtClean="0">
                <a:solidFill>
                  <a:schemeClr val="tx2">
                    <a:lumMod val="75000"/>
                  </a:schemeClr>
                </a:solidFill>
                <a:latin typeface="Arial" panose="020B0604020202020204" pitchFamily="34" charset="0"/>
              </a:rPr>
              <a:t>Sistema de contribuição</a:t>
            </a:r>
            <a:endParaRPr lang="pt-BR" sz="2800" b="1" dirty="0">
              <a:solidFill>
                <a:schemeClr val="tx2">
                  <a:lumMod val="75000"/>
                </a:schemeClr>
              </a:solidFill>
              <a:latin typeface="Arial" panose="020B0604020202020204" pitchFamily="34" charset="0"/>
              <a:cs typeface="Arial" panose="020B0604020202020204" pitchFamily="34" charset="0"/>
            </a:endParaRPr>
          </a:p>
          <a:p>
            <a:pPr marL="0" lvl="1" eaLnBrk="1" hangingPunct="1">
              <a:defRPr/>
            </a:pPr>
            <a:r>
              <a:rPr lang="it-IT" sz="2000" dirty="0">
                <a:solidFill>
                  <a:schemeClr val="tx2">
                    <a:lumMod val="75000"/>
                  </a:schemeClr>
                </a:solidFill>
                <a:latin typeface="Arial" panose="020B0604020202020204" pitchFamily="34" charset="0"/>
              </a:rPr>
              <a:t>Instituto Nacional contra Acidentes de Trabalho </a:t>
            </a:r>
          </a:p>
        </p:txBody>
      </p:sp>
      <p:sp>
        <p:nvSpPr>
          <p:cNvPr id="25" name="Segnaposto contenuto 6"/>
          <p:cNvSpPr>
            <a:spLocks noGrp="1"/>
          </p:cNvSpPr>
          <p:nvPr>
            <p:ph idx="1"/>
          </p:nvPr>
        </p:nvSpPr>
        <p:spPr>
          <a:xfrm>
            <a:off x="287338" y="1528762"/>
            <a:ext cx="8532812" cy="5140598"/>
          </a:xfrm>
        </p:spPr>
        <p:txBody>
          <a:bodyPr rtlCol="0">
            <a:normAutofit/>
          </a:bodyPr>
          <a:lstStyle/>
          <a:p>
            <a:pPr marL="0" lvl="0" indent="0" eaLnBrk="1" fontAlgn="auto" hangingPunct="1">
              <a:spcAft>
                <a:spcPts val="600"/>
              </a:spcAft>
              <a:buClr>
                <a:srgbClr val="000099">
                  <a:lumMod val="75000"/>
                </a:srgbClr>
              </a:buClr>
              <a:buNone/>
              <a:defRPr/>
            </a:pPr>
            <a:endParaRPr lang="pt-BR" sz="2800" dirty="0" smtClean="0">
              <a:solidFill>
                <a:schemeClr val="tx2">
                  <a:lumMod val="75000"/>
                </a:schemeClr>
              </a:solidFill>
            </a:endParaRPr>
          </a:p>
          <a:p>
            <a:pPr marL="0" lvl="0" indent="0" algn="ctr" eaLnBrk="1" fontAlgn="auto" hangingPunct="1">
              <a:spcAft>
                <a:spcPts val="600"/>
              </a:spcAft>
              <a:buClr>
                <a:srgbClr val="000099">
                  <a:lumMod val="75000"/>
                </a:srgbClr>
              </a:buClr>
              <a:buNone/>
              <a:defRPr/>
            </a:pPr>
            <a:r>
              <a:rPr lang="it-IT" sz="2800" dirty="0">
                <a:solidFill>
                  <a:schemeClr val="tx2">
                    <a:lumMod val="75000"/>
                  </a:schemeClr>
                </a:solidFill>
              </a:rPr>
              <a:t>O custo do seguro, denominado prêmio é um encargo exclusivo do empregador, do armador, artesão, pescador autônomo ou associado da pequena pesca ou do trabalhador autônomo da agricultura em posse dos requisitos de lei ou da dona de casa.</a:t>
            </a:r>
            <a:endParaRPr lang="pt-BR" sz="2800" dirty="0">
              <a:solidFill>
                <a:schemeClr val="tx2">
                  <a:lumMod val="75000"/>
                </a:schemeClr>
              </a:solidFill>
            </a:endParaRPr>
          </a:p>
        </p:txBody>
      </p:sp>
    </p:spTree>
    <p:extLst>
      <p:ext uri="{BB962C8B-B14F-4D97-AF65-F5344CB8AC3E}">
        <p14:creationId xmlns:p14="http://schemas.microsoft.com/office/powerpoint/2010/main" val="21615477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63A3C27-0588-4CE7-983A-03F082C979AF}" type="slidenum">
              <a:rPr lang="it-IT" altLang="it-IT" sz="1400" smtClean="0"/>
              <a:pPr>
                <a:spcBef>
                  <a:spcPct val="0"/>
                </a:spcBef>
                <a:buFontTx/>
                <a:buNone/>
              </a:pPr>
              <a:t>51</a:t>
            </a:fld>
            <a:endParaRPr lang="pt-BR" altLang="it-IT" sz="1400" smtClean="0"/>
          </a:p>
        </p:txBody>
      </p:sp>
      <p:grpSp>
        <p:nvGrpSpPr>
          <p:cNvPr id="20483" name="Group 4"/>
          <p:cNvGrpSpPr>
            <a:grpSpLocks/>
          </p:cNvGrpSpPr>
          <p:nvPr/>
        </p:nvGrpSpPr>
        <p:grpSpPr bwMode="auto">
          <a:xfrm>
            <a:off x="0" y="0"/>
            <a:ext cx="9144000" cy="2144713"/>
            <a:chOff x="0" y="0"/>
            <a:chExt cx="5760" cy="1351"/>
          </a:xfrm>
        </p:grpSpPr>
        <p:grpSp>
          <p:nvGrpSpPr>
            <p:cNvPr id="20495" name="Group 5"/>
            <p:cNvGrpSpPr>
              <a:grpSpLocks/>
            </p:cNvGrpSpPr>
            <p:nvPr/>
          </p:nvGrpSpPr>
          <p:grpSpPr bwMode="auto">
            <a:xfrm>
              <a:off x="0" y="0"/>
              <a:ext cx="5340" cy="1351"/>
              <a:chOff x="0" y="0"/>
              <a:chExt cx="5340" cy="1351"/>
            </a:xfrm>
          </p:grpSpPr>
          <p:graphicFrame>
            <p:nvGraphicFramePr>
              <p:cNvPr id="20497"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37449" name="Fotografia di Photo Editor" r:id="rId4" imgW="5238095" imgH="2438095" progId="">
                      <p:embed/>
                    </p:oleObj>
                  </mc:Choice>
                  <mc:Fallback>
                    <p:oleObj name="Fotografia di Photo Editor" r:id="rId4" imgW="5238095" imgH="2438095" progId="">
                      <p:embed/>
                      <p:pic>
                        <p:nvPicPr>
                          <p:cNvPr id="0" name="Picture 2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8"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37450" name="Fotografia di Photo Editor" r:id="rId6" imgW="1028844" imgH="2438095" progId="">
                      <p:embed/>
                    </p:oleObj>
                  </mc:Choice>
                  <mc:Fallback>
                    <p:oleObj name="Fotografia di Photo Editor" r:id="rId6" imgW="1028844" imgH="2438095" progId="">
                      <p:embed/>
                      <p:pic>
                        <p:nvPicPr>
                          <p:cNvPr id="0" name="Picture 2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9"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37451" name="Fotografia di Photo Editor" r:id="rId8" imgW="1028844" imgH="2438095" progId="">
                      <p:embed/>
                    </p:oleObj>
                  </mc:Choice>
                  <mc:Fallback>
                    <p:oleObj name="Fotografia di Photo Editor" r:id="rId8" imgW="1028844" imgH="2438095" progId="">
                      <p:embed/>
                      <p:pic>
                        <p:nvPicPr>
                          <p:cNvPr id="0" name="Picture 2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0"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37452" name="Fotografia di Photo Editor" r:id="rId9" imgW="1028844" imgH="2438095" progId="">
                      <p:embed/>
                    </p:oleObj>
                  </mc:Choice>
                  <mc:Fallback>
                    <p:oleObj name="Fotografia di Photo Editor" r:id="rId9" imgW="1028844" imgH="2438095" progId="">
                      <p:embed/>
                      <p:pic>
                        <p:nvPicPr>
                          <p:cNvPr id="0" name="Picture 2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1"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37453" name="Fotografia di Photo Editor" r:id="rId10" imgW="1028844" imgH="2438095" progId="">
                      <p:embed/>
                    </p:oleObj>
                  </mc:Choice>
                  <mc:Fallback>
                    <p:oleObj name="Fotografia di Photo Editor" r:id="rId10" imgW="1028844" imgH="2438095" progId="">
                      <p:embed/>
                      <p:pic>
                        <p:nvPicPr>
                          <p:cNvPr id="0" name="Picture 2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2"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37454" name="Fotografia di Photo Editor" r:id="rId11" imgW="1028844" imgH="2438095" progId="">
                      <p:embed/>
                    </p:oleObj>
                  </mc:Choice>
                  <mc:Fallback>
                    <p:oleObj name="Fotografia di Photo Editor" r:id="rId11" imgW="1028844" imgH="2438095" progId="">
                      <p:embed/>
                      <p:pic>
                        <p:nvPicPr>
                          <p:cNvPr id="0" name="Picture 2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20496"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37455" name="Fotografia di Photo Editor" r:id="rId12" imgW="1028844" imgH="2438095" progId="">
                    <p:embed/>
                  </p:oleObj>
                </mc:Choice>
                <mc:Fallback>
                  <p:oleObj name="Fotografia di Photo Editor" r:id="rId12" imgW="1028844" imgH="2438095" progId="">
                    <p:embed/>
                    <p:pic>
                      <p:nvPicPr>
                        <p:cNvPr id="0" name="Picture 2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0484" name="Group 13"/>
          <p:cNvGrpSpPr>
            <a:grpSpLocks/>
          </p:cNvGrpSpPr>
          <p:nvPr/>
        </p:nvGrpSpPr>
        <p:grpSpPr bwMode="auto">
          <a:xfrm>
            <a:off x="611188" y="476250"/>
            <a:ext cx="8532812" cy="1800225"/>
            <a:chOff x="385" y="300"/>
            <a:chExt cx="5375" cy="1134"/>
          </a:xfrm>
        </p:grpSpPr>
        <p:grpSp>
          <p:nvGrpSpPr>
            <p:cNvPr id="20487" name="Group 14"/>
            <p:cNvGrpSpPr>
              <a:grpSpLocks/>
            </p:cNvGrpSpPr>
            <p:nvPr/>
          </p:nvGrpSpPr>
          <p:grpSpPr bwMode="auto">
            <a:xfrm>
              <a:off x="385" y="300"/>
              <a:ext cx="5375" cy="363"/>
              <a:chOff x="385" y="300"/>
              <a:chExt cx="5375" cy="363"/>
            </a:xfrm>
          </p:grpSpPr>
          <p:grpSp>
            <p:nvGrpSpPr>
              <p:cNvPr id="20490" name="Group 15"/>
              <p:cNvGrpSpPr>
                <a:grpSpLocks/>
              </p:cNvGrpSpPr>
              <p:nvPr/>
            </p:nvGrpSpPr>
            <p:grpSpPr bwMode="auto">
              <a:xfrm>
                <a:off x="4490" y="300"/>
                <a:ext cx="1270" cy="292"/>
                <a:chOff x="4490" y="300"/>
                <a:chExt cx="1270" cy="292"/>
              </a:xfrm>
            </p:grpSpPr>
            <p:pic>
              <p:nvPicPr>
                <p:cNvPr id="20493"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20491"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20492"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0488"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20489"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448772" cy="830263"/>
          </a:xfrm>
          <a:prstGeom prst="rect">
            <a:avLst/>
          </a:prstGeom>
        </p:spPr>
        <p:txBody>
          <a:bodyPr wrap="square">
            <a:spAutoFit/>
          </a:bodyPr>
          <a:lstStyle/>
          <a:p>
            <a:pPr eaLnBrk="1" hangingPunct="1">
              <a:defRPr/>
            </a:pPr>
            <a:r>
              <a:rPr lang="it-IT" sz="2800" b="1" dirty="0" smtClean="0">
                <a:solidFill>
                  <a:schemeClr val="tx2">
                    <a:lumMod val="75000"/>
                  </a:schemeClr>
                </a:solidFill>
                <a:latin typeface="Arial" panose="020B0604020202020204" pitchFamily="34" charset="0"/>
              </a:rPr>
              <a:t>Sistema de contribuição</a:t>
            </a:r>
            <a:endParaRPr lang="pt-BR" sz="2800" b="1" dirty="0">
              <a:solidFill>
                <a:schemeClr val="tx2">
                  <a:lumMod val="75000"/>
                </a:schemeClr>
              </a:solidFill>
              <a:latin typeface="Arial" panose="020B0604020202020204" pitchFamily="34" charset="0"/>
              <a:cs typeface="Arial" panose="020B0604020202020204" pitchFamily="34" charset="0"/>
            </a:endParaRPr>
          </a:p>
          <a:p>
            <a:pPr marL="0" lvl="1" eaLnBrk="1" hangingPunct="1">
              <a:defRPr/>
            </a:pPr>
            <a:r>
              <a:rPr lang="it-IT" sz="2000" dirty="0">
                <a:solidFill>
                  <a:schemeClr val="tx2">
                    <a:lumMod val="75000"/>
                  </a:schemeClr>
                </a:solidFill>
                <a:latin typeface="Arial" panose="020B0604020202020204" pitchFamily="34" charset="0"/>
              </a:rPr>
              <a:t>Instituto Nacional contra Acidentes de Trabalho </a:t>
            </a:r>
          </a:p>
        </p:txBody>
      </p:sp>
      <p:sp>
        <p:nvSpPr>
          <p:cNvPr id="25" name="Segnaposto contenuto 6"/>
          <p:cNvSpPr>
            <a:spLocks noGrp="1"/>
          </p:cNvSpPr>
          <p:nvPr>
            <p:ph idx="1"/>
          </p:nvPr>
        </p:nvSpPr>
        <p:spPr>
          <a:xfrm>
            <a:off x="287338" y="1528762"/>
            <a:ext cx="8532812" cy="5140598"/>
          </a:xfrm>
        </p:spPr>
        <p:txBody>
          <a:bodyPr rtlCol="0">
            <a:normAutofit/>
          </a:bodyPr>
          <a:lstStyle/>
          <a:p>
            <a:pPr marL="0" lvl="0" indent="0" eaLnBrk="1" fontAlgn="auto" hangingPunct="1">
              <a:spcAft>
                <a:spcPts val="600"/>
              </a:spcAft>
              <a:buClr>
                <a:srgbClr val="000099">
                  <a:lumMod val="75000"/>
                </a:srgbClr>
              </a:buClr>
              <a:buNone/>
              <a:defRPr/>
            </a:pPr>
            <a:endParaRPr lang="pt-BR" sz="2800" dirty="0" smtClean="0">
              <a:solidFill>
                <a:schemeClr val="tx2">
                  <a:lumMod val="75000"/>
                </a:schemeClr>
              </a:solidFill>
            </a:endParaRPr>
          </a:p>
          <a:p>
            <a:pPr marL="0" lvl="0" indent="0" eaLnBrk="1" fontAlgn="auto" hangingPunct="1">
              <a:spcAft>
                <a:spcPts val="600"/>
              </a:spcAft>
              <a:buClr>
                <a:srgbClr val="000099">
                  <a:lumMod val="75000"/>
                </a:srgbClr>
              </a:buClr>
              <a:buNone/>
              <a:defRPr/>
            </a:pPr>
            <a:endParaRPr lang="pt-BR" sz="2800" dirty="0">
              <a:solidFill>
                <a:schemeClr val="tx2">
                  <a:lumMod val="75000"/>
                </a:schemeClr>
              </a:solidFill>
            </a:endParaRPr>
          </a:p>
          <a:p>
            <a:pPr marL="0" lvl="0" indent="0" eaLnBrk="1" fontAlgn="auto" hangingPunct="1">
              <a:spcAft>
                <a:spcPts val="600"/>
              </a:spcAft>
              <a:buClr>
                <a:srgbClr val="000099">
                  <a:lumMod val="75000"/>
                </a:srgbClr>
              </a:buClr>
              <a:buNone/>
              <a:defRPr/>
            </a:pPr>
            <a:r>
              <a:rPr lang="it-IT" sz="2800" dirty="0" smtClean="0">
                <a:solidFill>
                  <a:schemeClr val="tx2">
                    <a:lumMod val="75000"/>
                  </a:schemeClr>
                </a:solidFill>
              </a:rPr>
              <a:t>Para os trabalhadores dependentes, o prêmio é calculado aplicando as retribuições totais correspondentes aos trabalhadores, os impopstos previstos de uma taxa especial por cada trabalho que são levados essencialmente em conta pela periculosidade dos diferentes trabalhos e são referidos a mil euros de retribuição.</a:t>
            </a:r>
          </a:p>
        </p:txBody>
      </p:sp>
    </p:spTree>
    <p:extLst>
      <p:ext uri="{BB962C8B-B14F-4D97-AF65-F5344CB8AC3E}">
        <p14:creationId xmlns:p14="http://schemas.microsoft.com/office/powerpoint/2010/main" val="12227716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63A3C27-0588-4CE7-983A-03F082C979AF}" type="slidenum">
              <a:rPr lang="it-IT" altLang="it-IT" sz="1400" smtClean="0"/>
              <a:pPr>
                <a:spcBef>
                  <a:spcPct val="0"/>
                </a:spcBef>
                <a:buFontTx/>
                <a:buNone/>
              </a:pPr>
              <a:t>52</a:t>
            </a:fld>
            <a:endParaRPr lang="pt-BR" altLang="it-IT" sz="1400" smtClean="0"/>
          </a:p>
        </p:txBody>
      </p:sp>
      <p:grpSp>
        <p:nvGrpSpPr>
          <p:cNvPr id="20483" name="Group 4"/>
          <p:cNvGrpSpPr>
            <a:grpSpLocks/>
          </p:cNvGrpSpPr>
          <p:nvPr/>
        </p:nvGrpSpPr>
        <p:grpSpPr bwMode="auto">
          <a:xfrm>
            <a:off x="0" y="0"/>
            <a:ext cx="9144000" cy="2144713"/>
            <a:chOff x="0" y="0"/>
            <a:chExt cx="5760" cy="1351"/>
          </a:xfrm>
        </p:grpSpPr>
        <p:grpSp>
          <p:nvGrpSpPr>
            <p:cNvPr id="20495" name="Group 5"/>
            <p:cNvGrpSpPr>
              <a:grpSpLocks/>
            </p:cNvGrpSpPr>
            <p:nvPr/>
          </p:nvGrpSpPr>
          <p:grpSpPr bwMode="auto">
            <a:xfrm>
              <a:off x="0" y="0"/>
              <a:ext cx="5340" cy="1351"/>
              <a:chOff x="0" y="0"/>
              <a:chExt cx="5340" cy="1351"/>
            </a:xfrm>
          </p:grpSpPr>
          <p:graphicFrame>
            <p:nvGraphicFramePr>
              <p:cNvPr id="20497"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38459" name="Fotografia di Photo Editor" r:id="rId4" imgW="5238095" imgH="2438095" progId="">
                      <p:embed/>
                    </p:oleObj>
                  </mc:Choice>
                  <mc:Fallback>
                    <p:oleObj name="Fotografia di Photo Editor" r:id="rId4" imgW="5238095" imgH="2438095" progId="">
                      <p:embed/>
                      <p:pic>
                        <p:nvPicPr>
                          <p:cNvPr id="0" name="Picture 2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8"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38460" name="Fotografia di Photo Editor" r:id="rId6" imgW="1028844" imgH="2438095" progId="">
                      <p:embed/>
                    </p:oleObj>
                  </mc:Choice>
                  <mc:Fallback>
                    <p:oleObj name="Fotografia di Photo Editor" r:id="rId6" imgW="1028844" imgH="2438095" progId="">
                      <p:embed/>
                      <p:pic>
                        <p:nvPicPr>
                          <p:cNvPr id="0" name="Picture 2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9"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38461" name="Fotografia di Photo Editor" r:id="rId8" imgW="1028844" imgH="2438095" progId="">
                      <p:embed/>
                    </p:oleObj>
                  </mc:Choice>
                  <mc:Fallback>
                    <p:oleObj name="Fotografia di Photo Editor" r:id="rId8" imgW="1028844" imgH="2438095" progId="">
                      <p:embed/>
                      <p:pic>
                        <p:nvPicPr>
                          <p:cNvPr id="0" name="Picture 2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0"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38462" name="Fotografia di Photo Editor" r:id="rId9" imgW="1028844" imgH="2438095" progId="">
                      <p:embed/>
                    </p:oleObj>
                  </mc:Choice>
                  <mc:Fallback>
                    <p:oleObj name="Fotografia di Photo Editor" r:id="rId9" imgW="1028844" imgH="2438095" progId="">
                      <p:embed/>
                      <p:pic>
                        <p:nvPicPr>
                          <p:cNvPr id="0" name="Picture 2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1"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38463" name="Fotografia di Photo Editor" r:id="rId10" imgW="1028844" imgH="2438095" progId="">
                      <p:embed/>
                    </p:oleObj>
                  </mc:Choice>
                  <mc:Fallback>
                    <p:oleObj name="Fotografia di Photo Editor" r:id="rId10" imgW="1028844" imgH="2438095" progId="">
                      <p:embed/>
                      <p:pic>
                        <p:nvPicPr>
                          <p:cNvPr id="0" name="Picture 2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2"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38464" name="Fotografia di Photo Editor" r:id="rId11" imgW="1028844" imgH="2438095" progId="">
                      <p:embed/>
                    </p:oleObj>
                  </mc:Choice>
                  <mc:Fallback>
                    <p:oleObj name="Fotografia di Photo Editor" r:id="rId11" imgW="1028844" imgH="2438095" progId="">
                      <p:embed/>
                      <p:pic>
                        <p:nvPicPr>
                          <p:cNvPr id="0" name="Picture 2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20496"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38465" name="Fotografia di Photo Editor" r:id="rId12" imgW="1028844" imgH="2438095" progId="">
                    <p:embed/>
                  </p:oleObj>
                </mc:Choice>
                <mc:Fallback>
                  <p:oleObj name="Fotografia di Photo Editor" r:id="rId12" imgW="1028844" imgH="2438095" progId="">
                    <p:embed/>
                    <p:pic>
                      <p:nvPicPr>
                        <p:cNvPr id="0" name="Picture 2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0484" name="Group 13"/>
          <p:cNvGrpSpPr>
            <a:grpSpLocks/>
          </p:cNvGrpSpPr>
          <p:nvPr/>
        </p:nvGrpSpPr>
        <p:grpSpPr bwMode="auto">
          <a:xfrm>
            <a:off x="611188" y="476250"/>
            <a:ext cx="8532812" cy="1800225"/>
            <a:chOff x="385" y="300"/>
            <a:chExt cx="5375" cy="1134"/>
          </a:xfrm>
        </p:grpSpPr>
        <p:grpSp>
          <p:nvGrpSpPr>
            <p:cNvPr id="20487" name="Group 14"/>
            <p:cNvGrpSpPr>
              <a:grpSpLocks/>
            </p:cNvGrpSpPr>
            <p:nvPr/>
          </p:nvGrpSpPr>
          <p:grpSpPr bwMode="auto">
            <a:xfrm>
              <a:off x="385" y="300"/>
              <a:ext cx="5375" cy="363"/>
              <a:chOff x="385" y="300"/>
              <a:chExt cx="5375" cy="363"/>
            </a:xfrm>
          </p:grpSpPr>
          <p:grpSp>
            <p:nvGrpSpPr>
              <p:cNvPr id="20490" name="Group 15"/>
              <p:cNvGrpSpPr>
                <a:grpSpLocks/>
              </p:cNvGrpSpPr>
              <p:nvPr/>
            </p:nvGrpSpPr>
            <p:grpSpPr bwMode="auto">
              <a:xfrm>
                <a:off x="4490" y="300"/>
                <a:ext cx="1270" cy="292"/>
                <a:chOff x="4490" y="300"/>
                <a:chExt cx="1270" cy="292"/>
              </a:xfrm>
            </p:grpSpPr>
            <p:pic>
              <p:nvPicPr>
                <p:cNvPr id="20493"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20491"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20492"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0488"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20489"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448772" cy="830263"/>
          </a:xfrm>
          <a:prstGeom prst="rect">
            <a:avLst/>
          </a:prstGeom>
        </p:spPr>
        <p:txBody>
          <a:bodyPr wrap="square">
            <a:spAutoFit/>
          </a:bodyPr>
          <a:lstStyle/>
          <a:p>
            <a:pPr eaLnBrk="1" hangingPunct="1">
              <a:defRPr/>
            </a:pPr>
            <a:r>
              <a:rPr lang="it-IT" sz="2800" b="1" dirty="0" smtClean="0">
                <a:solidFill>
                  <a:schemeClr val="tx2">
                    <a:lumMod val="75000"/>
                  </a:schemeClr>
                </a:solidFill>
                <a:latin typeface="Arial" panose="020B0604020202020204" pitchFamily="34" charset="0"/>
              </a:rPr>
              <a:t>Sistema de contribuição</a:t>
            </a:r>
            <a:endParaRPr lang="pt-BR" sz="2800" b="1" dirty="0">
              <a:solidFill>
                <a:schemeClr val="tx2">
                  <a:lumMod val="75000"/>
                </a:schemeClr>
              </a:solidFill>
              <a:latin typeface="Arial" panose="020B0604020202020204" pitchFamily="34" charset="0"/>
              <a:cs typeface="Arial" panose="020B0604020202020204" pitchFamily="34" charset="0"/>
            </a:endParaRPr>
          </a:p>
          <a:p>
            <a:pPr marL="0" lvl="1" eaLnBrk="1" hangingPunct="1">
              <a:defRPr/>
            </a:pPr>
            <a:r>
              <a:rPr lang="it-IT" sz="2000" dirty="0">
                <a:solidFill>
                  <a:schemeClr val="tx2">
                    <a:lumMod val="75000"/>
                  </a:schemeClr>
                </a:solidFill>
                <a:latin typeface="Arial" panose="020B0604020202020204" pitchFamily="34" charset="0"/>
              </a:rPr>
              <a:t>Instituto Nacional contra Acidentes de Trabalho </a:t>
            </a:r>
          </a:p>
        </p:txBody>
      </p:sp>
      <p:sp>
        <p:nvSpPr>
          <p:cNvPr id="25" name="Segnaposto contenuto 6"/>
          <p:cNvSpPr>
            <a:spLocks noGrp="1"/>
          </p:cNvSpPr>
          <p:nvPr>
            <p:ph idx="1"/>
          </p:nvPr>
        </p:nvSpPr>
        <p:spPr>
          <a:xfrm>
            <a:off x="287338" y="1528762"/>
            <a:ext cx="8532812" cy="5140598"/>
          </a:xfrm>
        </p:spPr>
        <p:txBody>
          <a:bodyPr rtlCol="0">
            <a:normAutofit lnSpcReduction="10000"/>
          </a:bodyPr>
          <a:lstStyle/>
          <a:p>
            <a:pPr marL="0" lvl="0" indent="0" eaLnBrk="1" fontAlgn="auto" hangingPunct="1">
              <a:spcAft>
                <a:spcPts val="600"/>
              </a:spcAft>
              <a:buClr>
                <a:srgbClr val="000099">
                  <a:lumMod val="75000"/>
                </a:srgbClr>
              </a:buClr>
              <a:buNone/>
              <a:defRPr/>
            </a:pPr>
            <a:endParaRPr lang="pt-BR" sz="2800" dirty="0" smtClean="0">
              <a:solidFill>
                <a:schemeClr val="tx2">
                  <a:lumMod val="75000"/>
                </a:schemeClr>
              </a:solidFill>
            </a:endParaRPr>
          </a:p>
          <a:p>
            <a:pPr marL="0" lvl="0" indent="0" eaLnBrk="1" fontAlgn="auto" hangingPunct="1">
              <a:spcAft>
                <a:spcPts val="600"/>
              </a:spcAft>
              <a:buClr>
                <a:srgbClr val="000099">
                  <a:lumMod val="75000"/>
                </a:srgbClr>
              </a:buClr>
              <a:buNone/>
              <a:defRPr/>
            </a:pPr>
            <a:r>
              <a:rPr lang="it-IT" sz="2800" dirty="0" smtClean="0">
                <a:solidFill>
                  <a:schemeClr val="tx2">
                    <a:lumMod val="75000"/>
                  </a:schemeClr>
                </a:solidFill>
              </a:rPr>
              <a:t>Por todos os trabalhos pelos quais existem dificuldades para a determinação do prêmio em aplicação das modalidades comuns são aprovados com o decreto ministerial, prêmios especiais unitários determinados com base em outros elementos idôneos, dos quais o número das pessoas (artesãos autônomos), a natureza e duração do trabalho (por exemplo os trituradores), o número das máquinas e das substâncias radiativas em uso (médicos radiologistas e substâncias radiativas).</a:t>
            </a:r>
            <a:endParaRPr lang="pt-BR" sz="2800" dirty="0" smtClean="0">
              <a:solidFill>
                <a:schemeClr val="tx2">
                  <a:lumMod val="75000"/>
                </a:schemeClr>
              </a:solidFill>
            </a:endParaRPr>
          </a:p>
        </p:txBody>
      </p:sp>
    </p:spTree>
    <p:extLst>
      <p:ext uri="{BB962C8B-B14F-4D97-AF65-F5344CB8AC3E}">
        <p14:creationId xmlns:p14="http://schemas.microsoft.com/office/powerpoint/2010/main" val="20713276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63A3C27-0588-4CE7-983A-03F082C979AF}" type="slidenum">
              <a:rPr lang="it-IT" altLang="it-IT" sz="1400" smtClean="0"/>
              <a:pPr>
                <a:spcBef>
                  <a:spcPct val="0"/>
                </a:spcBef>
                <a:buFontTx/>
                <a:buNone/>
              </a:pPr>
              <a:t>53</a:t>
            </a:fld>
            <a:endParaRPr lang="pt-BR" altLang="it-IT" sz="1400" smtClean="0"/>
          </a:p>
        </p:txBody>
      </p:sp>
      <p:grpSp>
        <p:nvGrpSpPr>
          <p:cNvPr id="20483" name="Group 4"/>
          <p:cNvGrpSpPr>
            <a:grpSpLocks/>
          </p:cNvGrpSpPr>
          <p:nvPr/>
        </p:nvGrpSpPr>
        <p:grpSpPr bwMode="auto">
          <a:xfrm>
            <a:off x="0" y="0"/>
            <a:ext cx="9144000" cy="2144713"/>
            <a:chOff x="0" y="0"/>
            <a:chExt cx="5760" cy="1351"/>
          </a:xfrm>
        </p:grpSpPr>
        <p:grpSp>
          <p:nvGrpSpPr>
            <p:cNvPr id="20495" name="Group 5"/>
            <p:cNvGrpSpPr>
              <a:grpSpLocks/>
            </p:cNvGrpSpPr>
            <p:nvPr/>
          </p:nvGrpSpPr>
          <p:grpSpPr bwMode="auto">
            <a:xfrm>
              <a:off x="0" y="0"/>
              <a:ext cx="5340" cy="1351"/>
              <a:chOff x="0" y="0"/>
              <a:chExt cx="5340" cy="1351"/>
            </a:xfrm>
          </p:grpSpPr>
          <p:graphicFrame>
            <p:nvGraphicFramePr>
              <p:cNvPr id="20497"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39483" name="Fotografia di Photo Editor" r:id="rId4" imgW="5238095" imgH="2438095" progId="">
                      <p:embed/>
                    </p:oleObj>
                  </mc:Choice>
                  <mc:Fallback>
                    <p:oleObj name="Fotografia di Photo Editor" r:id="rId4" imgW="5238095" imgH="2438095" progId="">
                      <p:embed/>
                      <p:pic>
                        <p:nvPicPr>
                          <p:cNvPr id="0" name="Picture 2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8"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39484" name="Fotografia di Photo Editor" r:id="rId6" imgW="1028844" imgH="2438095" progId="">
                      <p:embed/>
                    </p:oleObj>
                  </mc:Choice>
                  <mc:Fallback>
                    <p:oleObj name="Fotografia di Photo Editor" r:id="rId6" imgW="1028844" imgH="2438095" progId="">
                      <p:embed/>
                      <p:pic>
                        <p:nvPicPr>
                          <p:cNvPr id="0" name="Picture 2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9"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39485" name="Fotografia di Photo Editor" r:id="rId8" imgW="1028844" imgH="2438095" progId="">
                      <p:embed/>
                    </p:oleObj>
                  </mc:Choice>
                  <mc:Fallback>
                    <p:oleObj name="Fotografia di Photo Editor" r:id="rId8" imgW="1028844" imgH="2438095" progId="">
                      <p:embed/>
                      <p:pic>
                        <p:nvPicPr>
                          <p:cNvPr id="0" name="Picture 2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0"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39486" name="Fotografia di Photo Editor" r:id="rId9" imgW="1028844" imgH="2438095" progId="">
                      <p:embed/>
                    </p:oleObj>
                  </mc:Choice>
                  <mc:Fallback>
                    <p:oleObj name="Fotografia di Photo Editor" r:id="rId9" imgW="1028844" imgH="2438095" progId="">
                      <p:embed/>
                      <p:pic>
                        <p:nvPicPr>
                          <p:cNvPr id="0" name="Picture 2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1"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39487" name="Fotografia di Photo Editor" r:id="rId10" imgW="1028844" imgH="2438095" progId="">
                      <p:embed/>
                    </p:oleObj>
                  </mc:Choice>
                  <mc:Fallback>
                    <p:oleObj name="Fotografia di Photo Editor" r:id="rId10" imgW="1028844" imgH="2438095" progId="">
                      <p:embed/>
                      <p:pic>
                        <p:nvPicPr>
                          <p:cNvPr id="0" name="Picture 2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2"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39488" name="Fotografia di Photo Editor" r:id="rId11" imgW="1028844" imgH="2438095" progId="">
                      <p:embed/>
                    </p:oleObj>
                  </mc:Choice>
                  <mc:Fallback>
                    <p:oleObj name="Fotografia di Photo Editor" r:id="rId11" imgW="1028844" imgH="2438095" progId="">
                      <p:embed/>
                      <p:pic>
                        <p:nvPicPr>
                          <p:cNvPr id="0" name="Picture 2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20496"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39489" name="Fotografia di Photo Editor" r:id="rId12" imgW="1028844" imgH="2438095" progId="">
                    <p:embed/>
                  </p:oleObj>
                </mc:Choice>
                <mc:Fallback>
                  <p:oleObj name="Fotografia di Photo Editor" r:id="rId12" imgW="1028844" imgH="2438095" progId="">
                    <p:embed/>
                    <p:pic>
                      <p:nvPicPr>
                        <p:cNvPr id="0" name="Picture 2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0484" name="Group 13"/>
          <p:cNvGrpSpPr>
            <a:grpSpLocks/>
          </p:cNvGrpSpPr>
          <p:nvPr/>
        </p:nvGrpSpPr>
        <p:grpSpPr bwMode="auto">
          <a:xfrm>
            <a:off x="611188" y="476250"/>
            <a:ext cx="8532812" cy="1800225"/>
            <a:chOff x="385" y="300"/>
            <a:chExt cx="5375" cy="1134"/>
          </a:xfrm>
        </p:grpSpPr>
        <p:grpSp>
          <p:nvGrpSpPr>
            <p:cNvPr id="20487" name="Group 14"/>
            <p:cNvGrpSpPr>
              <a:grpSpLocks/>
            </p:cNvGrpSpPr>
            <p:nvPr/>
          </p:nvGrpSpPr>
          <p:grpSpPr bwMode="auto">
            <a:xfrm>
              <a:off x="385" y="300"/>
              <a:ext cx="5375" cy="363"/>
              <a:chOff x="385" y="300"/>
              <a:chExt cx="5375" cy="363"/>
            </a:xfrm>
          </p:grpSpPr>
          <p:grpSp>
            <p:nvGrpSpPr>
              <p:cNvPr id="20490" name="Group 15"/>
              <p:cNvGrpSpPr>
                <a:grpSpLocks/>
              </p:cNvGrpSpPr>
              <p:nvPr/>
            </p:nvGrpSpPr>
            <p:grpSpPr bwMode="auto">
              <a:xfrm>
                <a:off x="4490" y="300"/>
                <a:ext cx="1270" cy="292"/>
                <a:chOff x="4490" y="300"/>
                <a:chExt cx="1270" cy="292"/>
              </a:xfrm>
            </p:grpSpPr>
            <p:pic>
              <p:nvPicPr>
                <p:cNvPr id="20493"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20491"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20492"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0488"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20489"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448772" cy="830263"/>
          </a:xfrm>
          <a:prstGeom prst="rect">
            <a:avLst/>
          </a:prstGeom>
        </p:spPr>
        <p:txBody>
          <a:bodyPr wrap="square">
            <a:spAutoFit/>
          </a:bodyPr>
          <a:lstStyle/>
          <a:p>
            <a:pPr eaLnBrk="1" hangingPunct="1">
              <a:defRPr/>
            </a:pPr>
            <a:r>
              <a:rPr lang="it-IT" sz="2800" b="1" dirty="0" smtClean="0">
                <a:solidFill>
                  <a:schemeClr val="tx2">
                    <a:lumMod val="75000"/>
                  </a:schemeClr>
                </a:solidFill>
                <a:latin typeface="Arial" panose="020B0604020202020204" pitchFamily="34" charset="0"/>
              </a:rPr>
              <a:t>Sistema de contribuição</a:t>
            </a:r>
            <a:endParaRPr lang="pt-BR" sz="2800" b="1" dirty="0">
              <a:solidFill>
                <a:schemeClr val="tx2">
                  <a:lumMod val="75000"/>
                </a:schemeClr>
              </a:solidFill>
              <a:latin typeface="Arial" panose="020B0604020202020204" pitchFamily="34" charset="0"/>
              <a:cs typeface="Arial" panose="020B0604020202020204" pitchFamily="34" charset="0"/>
            </a:endParaRPr>
          </a:p>
          <a:p>
            <a:pPr marL="0" lvl="1" eaLnBrk="1" hangingPunct="1">
              <a:defRPr/>
            </a:pPr>
            <a:r>
              <a:rPr lang="it-IT" sz="2000" dirty="0">
                <a:solidFill>
                  <a:schemeClr val="tx2">
                    <a:lumMod val="75000"/>
                  </a:schemeClr>
                </a:solidFill>
                <a:latin typeface="Arial" panose="020B0604020202020204" pitchFamily="34" charset="0"/>
              </a:rPr>
              <a:t>Instituto Nacional contra Acidentes de Trabalho </a:t>
            </a:r>
          </a:p>
        </p:txBody>
      </p:sp>
      <p:sp>
        <p:nvSpPr>
          <p:cNvPr id="25" name="Segnaposto contenuto 6"/>
          <p:cNvSpPr>
            <a:spLocks noGrp="1"/>
          </p:cNvSpPr>
          <p:nvPr>
            <p:ph idx="1"/>
          </p:nvPr>
        </p:nvSpPr>
        <p:spPr>
          <a:xfrm>
            <a:off x="287338" y="1528762"/>
            <a:ext cx="8532812" cy="5140598"/>
          </a:xfrm>
        </p:spPr>
        <p:txBody>
          <a:bodyPr rtlCol="0">
            <a:normAutofit/>
          </a:bodyPr>
          <a:lstStyle/>
          <a:p>
            <a:pPr marL="0" lvl="0" indent="0" eaLnBrk="1" fontAlgn="auto" hangingPunct="1">
              <a:spcAft>
                <a:spcPts val="600"/>
              </a:spcAft>
              <a:buClr>
                <a:srgbClr val="000099">
                  <a:lumMod val="75000"/>
                </a:srgbClr>
              </a:buClr>
              <a:buNone/>
              <a:defRPr/>
            </a:pPr>
            <a:endParaRPr lang="pt-BR" sz="2800" dirty="0" smtClean="0">
              <a:solidFill>
                <a:schemeClr val="tx2">
                  <a:lumMod val="75000"/>
                </a:schemeClr>
              </a:solidFill>
            </a:endParaRPr>
          </a:p>
          <a:p>
            <a:pPr marL="0" lvl="0" indent="0" eaLnBrk="1" fontAlgn="auto" hangingPunct="1">
              <a:spcAft>
                <a:spcPts val="600"/>
              </a:spcAft>
              <a:buClr>
                <a:srgbClr val="000099">
                  <a:lumMod val="75000"/>
                </a:srgbClr>
              </a:buClr>
              <a:buNone/>
              <a:defRPr/>
            </a:pPr>
            <a:r>
              <a:rPr lang="it-IT" sz="2800" dirty="0">
                <a:solidFill>
                  <a:schemeClr val="tx2">
                    <a:lumMod val="75000"/>
                  </a:schemeClr>
                </a:solidFill>
              </a:rPr>
              <a:t>Para os trabalhadores autônomos da agricultura, o prêmio consiste em uma contribuição fixa pro-capta paga ao Instituto Nacional da Previdência Social (Inps) junto com outras contribuições previdenciais.</a:t>
            </a:r>
          </a:p>
          <a:p>
            <a:pPr marL="0" lvl="0" indent="0" eaLnBrk="1" fontAlgn="auto" hangingPunct="1">
              <a:spcAft>
                <a:spcPts val="600"/>
              </a:spcAft>
              <a:buClr>
                <a:srgbClr val="000099">
                  <a:lumMod val="75000"/>
                </a:srgbClr>
              </a:buClr>
              <a:buNone/>
              <a:defRPr/>
            </a:pPr>
            <a:r>
              <a:rPr lang="it-IT" sz="2800" dirty="0">
                <a:solidFill>
                  <a:schemeClr val="tx2">
                    <a:lumMod val="75000"/>
                  </a:schemeClr>
                </a:solidFill>
              </a:rPr>
              <a:t>Para os trabalhadores de âmbito doméstico (donas de casa), o prêmio é de 12,91 euros por ano. O prêmio é dado às custas do Estado, caso a renda do assegurado não supere 4.648,11 euros anuais e a renda total do núcleo familiar não supere 9.246,22 euros.</a:t>
            </a:r>
            <a:endParaRPr lang="pt-BR" sz="2800" dirty="0" smtClean="0">
              <a:solidFill>
                <a:schemeClr val="tx2">
                  <a:lumMod val="75000"/>
                </a:schemeClr>
              </a:solidFill>
            </a:endParaRPr>
          </a:p>
        </p:txBody>
      </p:sp>
    </p:spTree>
    <p:extLst>
      <p:ext uri="{BB962C8B-B14F-4D97-AF65-F5344CB8AC3E}">
        <p14:creationId xmlns:p14="http://schemas.microsoft.com/office/powerpoint/2010/main" val="1203399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63A3C27-0588-4CE7-983A-03F082C979AF}" type="slidenum">
              <a:rPr lang="it-IT" altLang="it-IT" sz="1400" smtClean="0"/>
              <a:pPr>
                <a:spcBef>
                  <a:spcPct val="0"/>
                </a:spcBef>
                <a:buFontTx/>
                <a:buNone/>
              </a:pPr>
              <a:t>54</a:t>
            </a:fld>
            <a:endParaRPr lang="pt-BR" altLang="it-IT" sz="1400" smtClean="0"/>
          </a:p>
        </p:txBody>
      </p:sp>
      <p:grpSp>
        <p:nvGrpSpPr>
          <p:cNvPr id="20483" name="Group 4"/>
          <p:cNvGrpSpPr>
            <a:grpSpLocks/>
          </p:cNvGrpSpPr>
          <p:nvPr/>
        </p:nvGrpSpPr>
        <p:grpSpPr bwMode="auto">
          <a:xfrm>
            <a:off x="0" y="0"/>
            <a:ext cx="9144000" cy="2144713"/>
            <a:chOff x="0" y="0"/>
            <a:chExt cx="5760" cy="1351"/>
          </a:xfrm>
        </p:grpSpPr>
        <p:grpSp>
          <p:nvGrpSpPr>
            <p:cNvPr id="20495" name="Group 5"/>
            <p:cNvGrpSpPr>
              <a:grpSpLocks/>
            </p:cNvGrpSpPr>
            <p:nvPr/>
          </p:nvGrpSpPr>
          <p:grpSpPr bwMode="auto">
            <a:xfrm>
              <a:off x="0" y="0"/>
              <a:ext cx="5340" cy="1351"/>
              <a:chOff x="0" y="0"/>
              <a:chExt cx="5340" cy="1351"/>
            </a:xfrm>
          </p:grpSpPr>
          <p:graphicFrame>
            <p:nvGraphicFramePr>
              <p:cNvPr id="20497"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40493" name="Fotografia di Photo Editor" r:id="rId4" imgW="5238095" imgH="2438095" progId="">
                      <p:embed/>
                    </p:oleObj>
                  </mc:Choice>
                  <mc:Fallback>
                    <p:oleObj name="Fotografia di Photo Editor" r:id="rId4" imgW="5238095" imgH="2438095" progId="">
                      <p:embed/>
                      <p:pic>
                        <p:nvPicPr>
                          <p:cNvPr id="0" name="Picture 1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8"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40494" name="Fotografia di Photo Editor" r:id="rId6" imgW="1028844" imgH="2438095" progId="">
                      <p:embed/>
                    </p:oleObj>
                  </mc:Choice>
                  <mc:Fallback>
                    <p:oleObj name="Fotografia di Photo Editor" r:id="rId6" imgW="1028844" imgH="2438095" progId="">
                      <p:embed/>
                      <p:pic>
                        <p:nvPicPr>
                          <p:cNvPr id="0" name="Picture 19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9"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40495" name="Fotografia di Photo Editor" r:id="rId8" imgW="1028844" imgH="2438095" progId="">
                      <p:embed/>
                    </p:oleObj>
                  </mc:Choice>
                  <mc:Fallback>
                    <p:oleObj name="Fotografia di Photo Editor" r:id="rId8" imgW="1028844" imgH="2438095" progId="">
                      <p:embed/>
                      <p:pic>
                        <p:nvPicPr>
                          <p:cNvPr id="0" name="Picture 2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0"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40496" name="Fotografia di Photo Editor" r:id="rId9" imgW="1028844" imgH="2438095" progId="">
                      <p:embed/>
                    </p:oleObj>
                  </mc:Choice>
                  <mc:Fallback>
                    <p:oleObj name="Fotografia di Photo Editor" r:id="rId9" imgW="1028844" imgH="2438095" progId="">
                      <p:embed/>
                      <p:pic>
                        <p:nvPicPr>
                          <p:cNvPr id="0" name="Picture 2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1"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40497" name="Fotografia di Photo Editor" r:id="rId10" imgW="1028844" imgH="2438095" progId="">
                      <p:embed/>
                    </p:oleObj>
                  </mc:Choice>
                  <mc:Fallback>
                    <p:oleObj name="Fotografia di Photo Editor" r:id="rId10" imgW="1028844" imgH="2438095" progId="">
                      <p:embed/>
                      <p:pic>
                        <p:nvPicPr>
                          <p:cNvPr id="0" name="Picture 2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2"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40498" name="Fotografia di Photo Editor" r:id="rId11" imgW="1028844" imgH="2438095" progId="">
                      <p:embed/>
                    </p:oleObj>
                  </mc:Choice>
                  <mc:Fallback>
                    <p:oleObj name="Fotografia di Photo Editor" r:id="rId11" imgW="1028844" imgH="2438095" progId="">
                      <p:embed/>
                      <p:pic>
                        <p:nvPicPr>
                          <p:cNvPr id="0" name="Picture 2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20496"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40499" name="Fotografia di Photo Editor" r:id="rId12" imgW="1028844" imgH="2438095" progId="">
                    <p:embed/>
                  </p:oleObj>
                </mc:Choice>
                <mc:Fallback>
                  <p:oleObj name="Fotografia di Photo Editor" r:id="rId12" imgW="1028844" imgH="2438095" progId="">
                    <p:embed/>
                    <p:pic>
                      <p:nvPicPr>
                        <p:cNvPr id="0" name="Picture 2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0484" name="Group 13"/>
          <p:cNvGrpSpPr>
            <a:grpSpLocks/>
          </p:cNvGrpSpPr>
          <p:nvPr/>
        </p:nvGrpSpPr>
        <p:grpSpPr bwMode="auto">
          <a:xfrm>
            <a:off x="611188" y="476250"/>
            <a:ext cx="8532812" cy="1800225"/>
            <a:chOff x="385" y="300"/>
            <a:chExt cx="5375" cy="1134"/>
          </a:xfrm>
        </p:grpSpPr>
        <p:grpSp>
          <p:nvGrpSpPr>
            <p:cNvPr id="20487" name="Group 14"/>
            <p:cNvGrpSpPr>
              <a:grpSpLocks/>
            </p:cNvGrpSpPr>
            <p:nvPr/>
          </p:nvGrpSpPr>
          <p:grpSpPr bwMode="auto">
            <a:xfrm>
              <a:off x="385" y="300"/>
              <a:ext cx="5375" cy="363"/>
              <a:chOff x="385" y="300"/>
              <a:chExt cx="5375" cy="363"/>
            </a:xfrm>
          </p:grpSpPr>
          <p:grpSp>
            <p:nvGrpSpPr>
              <p:cNvPr id="20490" name="Group 15"/>
              <p:cNvGrpSpPr>
                <a:grpSpLocks/>
              </p:cNvGrpSpPr>
              <p:nvPr/>
            </p:nvGrpSpPr>
            <p:grpSpPr bwMode="auto">
              <a:xfrm>
                <a:off x="4490" y="300"/>
                <a:ext cx="1270" cy="292"/>
                <a:chOff x="4490" y="300"/>
                <a:chExt cx="1270" cy="292"/>
              </a:xfrm>
            </p:grpSpPr>
            <p:pic>
              <p:nvPicPr>
                <p:cNvPr id="20493"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20491"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20492"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0488"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20489"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448772" cy="830263"/>
          </a:xfrm>
          <a:prstGeom prst="rect">
            <a:avLst/>
          </a:prstGeom>
        </p:spPr>
        <p:txBody>
          <a:bodyPr wrap="square">
            <a:spAutoFit/>
          </a:bodyPr>
          <a:lstStyle/>
          <a:p>
            <a:pPr eaLnBrk="1" hangingPunct="1">
              <a:defRPr/>
            </a:pPr>
            <a:r>
              <a:rPr lang="it-IT" sz="2800" b="1" dirty="0" smtClean="0">
                <a:solidFill>
                  <a:schemeClr val="tx2">
                    <a:lumMod val="75000"/>
                  </a:schemeClr>
                </a:solidFill>
                <a:latin typeface="Arial" panose="020B0604020202020204" pitchFamily="34" charset="0"/>
              </a:rPr>
              <a:t>Sistema de contribuição</a:t>
            </a:r>
            <a:endParaRPr lang="pt-BR" sz="2800" b="1" dirty="0">
              <a:solidFill>
                <a:schemeClr val="tx2">
                  <a:lumMod val="75000"/>
                </a:schemeClr>
              </a:solidFill>
              <a:latin typeface="Arial" panose="020B0604020202020204" pitchFamily="34" charset="0"/>
              <a:cs typeface="Arial" panose="020B0604020202020204" pitchFamily="34" charset="0"/>
            </a:endParaRPr>
          </a:p>
          <a:p>
            <a:pPr marL="0" lvl="1" eaLnBrk="1" hangingPunct="1">
              <a:defRPr/>
            </a:pPr>
            <a:r>
              <a:rPr lang="it-IT" sz="2000" dirty="0">
                <a:solidFill>
                  <a:schemeClr val="tx2">
                    <a:lumMod val="75000"/>
                  </a:schemeClr>
                </a:solidFill>
                <a:latin typeface="Arial" panose="020B0604020202020204" pitchFamily="34" charset="0"/>
              </a:rPr>
              <a:t>Instituto Nacional contra Acidentes de Trabalho </a:t>
            </a:r>
          </a:p>
        </p:txBody>
      </p:sp>
      <p:sp>
        <p:nvSpPr>
          <p:cNvPr id="25" name="Segnaposto contenuto 6"/>
          <p:cNvSpPr>
            <a:spLocks noGrp="1"/>
          </p:cNvSpPr>
          <p:nvPr>
            <p:ph idx="1"/>
          </p:nvPr>
        </p:nvSpPr>
        <p:spPr>
          <a:xfrm>
            <a:off x="287338" y="1528762"/>
            <a:ext cx="8532812" cy="5140598"/>
          </a:xfrm>
        </p:spPr>
        <p:txBody>
          <a:bodyPr rtlCol="0">
            <a:normAutofit/>
          </a:bodyPr>
          <a:lstStyle/>
          <a:p>
            <a:pPr marL="0" lvl="0" indent="0" eaLnBrk="1" fontAlgn="auto" hangingPunct="1">
              <a:spcAft>
                <a:spcPts val="600"/>
              </a:spcAft>
              <a:buClr>
                <a:srgbClr val="000099">
                  <a:lumMod val="75000"/>
                </a:srgbClr>
              </a:buClr>
              <a:buNone/>
              <a:defRPr/>
            </a:pPr>
            <a:endParaRPr lang="pt-BR" sz="2800" dirty="0" smtClean="0">
              <a:solidFill>
                <a:schemeClr val="tx2">
                  <a:lumMod val="75000"/>
                </a:schemeClr>
              </a:solidFill>
            </a:endParaRPr>
          </a:p>
          <a:p>
            <a:pPr marL="0" lvl="0" indent="0" eaLnBrk="1" fontAlgn="auto" hangingPunct="1">
              <a:spcAft>
                <a:spcPts val="600"/>
              </a:spcAft>
              <a:buClr>
                <a:srgbClr val="000099">
                  <a:lumMod val="75000"/>
                </a:srgbClr>
              </a:buClr>
              <a:buNone/>
              <a:defRPr/>
            </a:pPr>
            <a:r>
              <a:rPr lang="it-IT" sz="2800" dirty="0">
                <a:solidFill>
                  <a:schemeClr val="tx2">
                    <a:lumMod val="75000"/>
                  </a:schemeClr>
                </a:solidFill>
              </a:rPr>
              <a:t>Para os trabalhadores parasubordinados, o prêmio é calculado com base nas compensações efetivamente percapta, mas em relação ao valor mínimo e máximo da compensação. O prêmio do seguro é 2/3 por conta do cliente e 1/3 por conta do colaborador parasubordinado.</a:t>
            </a:r>
            <a:endParaRPr lang="pt-BR" sz="2800" dirty="0" smtClean="0">
              <a:solidFill>
                <a:schemeClr val="tx2">
                  <a:lumMod val="75000"/>
                </a:schemeClr>
              </a:solidFill>
            </a:endParaRPr>
          </a:p>
        </p:txBody>
      </p:sp>
    </p:spTree>
    <p:extLst>
      <p:ext uri="{BB962C8B-B14F-4D97-AF65-F5344CB8AC3E}">
        <p14:creationId xmlns:p14="http://schemas.microsoft.com/office/powerpoint/2010/main" val="3928967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63A3C27-0588-4CE7-983A-03F082C979AF}" type="slidenum">
              <a:rPr lang="it-IT" altLang="it-IT" sz="1400" smtClean="0"/>
              <a:pPr>
                <a:spcBef>
                  <a:spcPct val="0"/>
                </a:spcBef>
                <a:buFontTx/>
                <a:buNone/>
              </a:pPr>
              <a:t>55</a:t>
            </a:fld>
            <a:endParaRPr lang="pt-BR" altLang="it-IT" sz="1400" smtClean="0"/>
          </a:p>
        </p:txBody>
      </p:sp>
      <p:grpSp>
        <p:nvGrpSpPr>
          <p:cNvPr id="20483" name="Group 4"/>
          <p:cNvGrpSpPr>
            <a:grpSpLocks/>
          </p:cNvGrpSpPr>
          <p:nvPr/>
        </p:nvGrpSpPr>
        <p:grpSpPr bwMode="auto">
          <a:xfrm>
            <a:off x="0" y="0"/>
            <a:ext cx="9144000" cy="2144713"/>
            <a:chOff x="0" y="0"/>
            <a:chExt cx="5760" cy="1351"/>
          </a:xfrm>
        </p:grpSpPr>
        <p:grpSp>
          <p:nvGrpSpPr>
            <p:cNvPr id="20495" name="Group 5"/>
            <p:cNvGrpSpPr>
              <a:grpSpLocks/>
            </p:cNvGrpSpPr>
            <p:nvPr/>
          </p:nvGrpSpPr>
          <p:grpSpPr bwMode="auto">
            <a:xfrm>
              <a:off x="0" y="0"/>
              <a:ext cx="5340" cy="1351"/>
              <a:chOff x="0" y="0"/>
              <a:chExt cx="5340" cy="1351"/>
            </a:xfrm>
          </p:grpSpPr>
          <p:graphicFrame>
            <p:nvGraphicFramePr>
              <p:cNvPr id="20497"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41503" name="Fotografia di Photo Editor" r:id="rId4" imgW="5238095" imgH="2438095" progId="">
                      <p:embed/>
                    </p:oleObj>
                  </mc:Choice>
                  <mc:Fallback>
                    <p:oleObj name="Fotografia di Photo Editor" r:id="rId4" imgW="5238095" imgH="2438095" progId="">
                      <p:embed/>
                      <p:pic>
                        <p:nvPicPr>
                          <p:cNvPr id="0" name="Picture 1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8"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41504" name="Fotografia di Photo Editor" r:id="rId6" imgW="1028844" imgH="2438095" progId="">
                      <p:embed/>
                    </p:oleObj>
                  </mc:Choice>
                  <mc:Fallback>
                    <p:oleObj name="Fotografia di Photo Editor" r:id="rId6" imgW="1028844" imgH="2438095" progId="">
                      <p:embed/>
                      <p:pic>
                        <p:nvPicPr>
                          <p:cNvPr id="0" name="Picture 18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9"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41505" name="Fotografia di Photo Editor" r:id="rId8" imgW="1028844" imgH="2438095" progId="">
                      <p:embed/>
                    </p:oleObj>
                  </mc:Choice>
                  <mc:Fallback>
                    <p:oleObj name="Fotografia di Photo Editor" r:id="rId8" imgW="1028844" imgH="2438095" progId="">
                      <p:embed/>
                      <p:pic>
                        <p:nvPicPr>
                          <p:cNvPr id="0" name="Picture 18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0"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41506" name="Fotografia di Photo Editor" r:id="rId9" imgW="1028844" imgH="2438095" progId="">
                      <p:embed/>
                    </p:oleObj>
                  </mc:Choice>
                  <mc:Fallback>
                    <p:oleObj name="Fotografia di Photo Editor" r:id="rId9" imgW="1028844" imgH="2438095" progId="">
                      <p:embed/>
                      <p:pic>
                        <p:nvPicPr>
                          <p:cNvPr id="0" name="Picture 1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1"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41507" name="Fotografia di Photo Editor" r:id="rId10" imgW="1028844" imgH="2438095" progId="">
                      <p:embed/>
                    </p:oleObj>
                  </mc:Choice>
                  <mc:Fallback>
                    <p:oleObj name="Fotografia di Photo Editor" r:id="rId10" imgW="1028844" imgH="2438095" progId="">
                      <p:embed/>
                      <p:pic>
                        <p:nvPicPr>
                          <p:cNvPr id="0" name="Picture 1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2"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41508" name="Fotografia di Photo Editor" r:id="rId11" imgW="1028844" imgH="2438095" progId="">
                      <p:embed/>
                    </p:oleObj>
                  </mc:Choice>
                  <mc:Fallback>
                    <p:oleObj name="Fotografia di Photo Editor" r:id="rId11" imgW="1028844" imgH="2438095" progId="">
                      <p:embed/>
                      <p:pic>
                        <p:nvPicPr>
                          <p:cNvPr id="0" name="Picture 1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20496"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41509" name="Fotografia di Photo Editor" r:id="rId12" imgW="1028844" imgH="2438095" progId="">
                    <p:embed/>
                  </p:oleObj>
                </mc:Choice>
                <mc:Fallback>
                  <p:oleObj name="Fotografia di Photo Editor" r:id="rId12" imgW="1028844" imgH="2438095" progId="">
                    <p:embed/>
                    <p:pic>
                      <p:nvPicPr>
                        <p:cNvPr id="0" name="Picture 19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0484" name="Group 13"/>
          <p:cNvGrpSpPr>
            <a:grpSpLocks/>
          </p:cNvGrpSpPr>
          <p:nvPr/>
        </p:nvGrpSpPr>
        <p:grpSpPr bwMode="auto">
          <a:xfrm>
            <a:off x="611188" y="476250"/>
            <a:ext cx="8532812" cy="1800225"/>
            <a:chOff x="385" y="300"/>
            <a:chExt cx="5375" cy="1134"/>
          </a:xfrm>
        </p:grpSpPr>
        <p:grpSp>
          <p:nvGrpSpPr>
            <p:cNvPr id="20487" name="Group 14"/>
            <p:cNvGrpSpPr>
              <a:grpSpLocks/>
            </p:cNvGrpSpPr>
            <p:nvPr/>
          </p:nvGrpSpPr>
          <p:grpSpPr bwMode="auto">
            <a:xfrm>
              <a:off x="385" y="300"/>
              <a:ext cx="5375" cy="363"/>
              <a:chOff x="385" y="300"/>
              <a:chExt cx="5375" cy="363"/>
            </a:xfrm>
          </p:grpSpPr>
          <p:grpSp>
            <p:nvGrpSpPr>
              <p:cNvPr id="20490" name="Group 15"/>
              <p:cNvGrpSpPr>
                <a:grpSpLocks/>
              </p:cNvGrpSpPr>
              <p:nvPr/>
            </p:nvGrpSpPr>
            <p:grpSpPr bwMode="auto">
              <a:xfrm>
                <a:off x="4490" y="300"/>
                <a:ext cx="1270" cy="292"/>
                <a:chOff x="4490" y="300"/>
                <a:chExt cx="1270" cy="292"/>
              </a:xfrm>
            </p:grpSpPr>
            <p:pic>
              <p:nvPicPr>
                <p:cNvPr id="20493"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20491"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20492"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0488"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20489"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448772" cy="830263"/>
          </a:xfrm>
          <a:prstGeom prst="rect">
            <a:avLst/>
          </a:prstGeom>
        </p:spPr>
        <p:txBody>
          <a:bodyPr wrap="square">
            <a:spAutoFit/>
          </a:bodyPr>
          <a:lstStyle/>
          <a:p>
            <a:pPr eaLnBrk="1" hangingPunct="1">
              <a:defRPr/>
            </a:pPr>
            <a:r>
              <a:rPr lang="it-IT" sz="2800" b="1" dirty="0" smtClean="0">
                <a:solidFill>
                  <a:schemeClr val="tx2">
                    <a:lumMod val="75000"/>
                  </a:schemeClr>
                </a:solidFill>
                <a:latin typeface="Arial" panose="020B0604020202020204" pitchFamily="34" charset="0"/>
              </a:rPr>
              <a:t>Sistema de contribuição</a:t>
            </a:r>
            <a:endParaRPr lang="pt-BR" sz="2800" b="1" dirty="0">
              <a:solidFill>
                <a:schemeClr val="tx2">
                  <a:lumMod val="75000"/>
                </a:schemeClr>
              </a:solidFill>
              <a:latin typeface="Arial" panose="020B0604020202020204" pitchFamily="34" charset="0"/>
              <a:cs typeface="Arial" panose="020B0604020202020204" pitchFamily="34" charset="0"/>
            </a:endParaRPr>
          </a:p>
          <a:p>
            <a:pPr marL="0" lvl="1" eaLnBrk="1" hangingPunct="1">
              <a:defRPr/>
            </a:pPr>
            <a:r>
              <a:rPr lang="it-IT" sz="2000" dirty="0">
                <a:solidFill>
                  <a:schemeClr val="tx2">
                    <a:lumMod val="75000"/>
                  </a:schemeClr>
                </a:solidFill>
                <a:latin typeface="Arial" panose="020B0604020202020204" pitchFamily="34" charset="0"/>
              </a:rPr>
              <a:t>Instituto Nacional contra Acidentes de Trabalho </a:t>
            </a:r>
          </a:p>
        </p:txBody>
      </p:sp>
      <p:sp>
        <p:nvSpPr>
          <p:cNvPr id="25" name="Segnaposto contenuto 6"/>
          <p:cNvSpPr>
            <a:spLocks noGrp="1"/>
          </p:cNvSpPr>
          <p:nvPr>
            <p:ph idx="1"/>
          </p:nvPr>
        </p:nvSpPr>
        <p:spPr>
          <a:xfrm>
            <a:off x="287338" y="1528762"/>
            <a:ext cx="8532812" cy="5140598"/>
          </a:xfrm>
        </p:spPr>
        <p:txBody>
          <a:bodyPr rtlCol="0">
            <a:normAutofit lnSpcReduction="10000"/>
          </a:bodyPr>
          <a:lstStyle/>
          <a:p>
            <a:pPr marL="0" lvl="0" indent="0" algn="ctr" eaLnBrk="1" fontAlgn="auto" hangingPunct="1">
              <a:spcAft>
                <a:spcPts val="600"/>
              </a:spcAft>
              <a:buClr>
                <a:srgbClr val="000099">
                  <a:lumMod val="75000"/>
                </a:srgbClr>
              </a:buClr>
              <a:buNone/>
              <a:defRPr/>
            </a:pPr>
            <a:r>
              <a:rPr lang="it-IT" sz="2000" b="1" dirty="0">
                <a:solidFill>
                  <a:schemeClr val="tx2">
                    <a:lumMod val="75000"/>
                  </a:schemeClr>
                </a:solidFill>
              </a:rPr>
              <a:t>AUTOLIQUIDAÇÃO DO PRÊMIO</a:t>
            </a:r>
          </a:p>
          <a:p>
            <a:pPr marL="0" lvl="0" indent="0" eaLnBrk="1" fontAlgn="auto" hangingPunct="1">
              <a:spcAft>
                <a:spcPts val="600"/>
              </a:spcAft>
              <a:buClr>
                <a:srgbClr val="000099">
                  <a:lumMod val="75000"/>
                </a:srgbClr>
              </a:buClr>
              <a:buNone/>
              <a:defRPr/>
            </a:pPr>
            <a:r>
              <a:rPr lang="it-IT" sz="2000" dirty="0">
                <a:solidFill>
                  <a:schemeClr val="tx2">
                    <a:lumMod val="75000"/>
                  </a:schemeClr>
                </a:solidFill>
              </a:rPr>
              <a:t>É o sistema estabelecido pela INAIL para o pagamento do prêmio de</a:t>
            </a:r>
          </a:p>
          <a:p>
            <a:pPr marL="0" lvl="0" indent="0" eaLnBrk="1" fontAlgn="auto" hangingPunct="1">
              <a:spcAft>
                <a:spcPts val="600"/>
              </a:spcAft>
              <a:buClr>
                <a:srgbClr val="000099">
                  <a:lumMod val="75000"/>
                </a:srgbClr>
              </a:buClr>
              <a:buNone/>
              <a:defRPr/>
            </a:pPr>
            <a:r>
              <a:rPr lang="it-IT" sz="2000" dirty="0">
                <a:solidFill>
                  <a:schemeClr val="tx2">
                    <a:lumMod val="75000"/>
                  </a:schemeClr>
                </a:solidFill>
              </a:rPr>
              <a:t>seguro. </a:t>
            </a:r>
          </a:p>
          <a:p>
            <a:pPr marL="0" lvl="0" indent="0" eaLnBrk="1" fontAlgn="auto" hangingPunct="1">
              <a:spcAft>
                <a:spcPts val="600"/>
              </a:spcAft>
              <a:buClr>
                <a:srgbClr val="000099">
                  <a:lumMod val="75000"/>
                </a:srgbClr>
              </a:buClr>
              <a:buNone/>
              <a:defRPr/>
            </a:pPr>
            <a:r>
              <a:rPr lang="it-IT" sz="2000" dirty="0">
                <a:solidFill>
                  <a:schemeClr val="tx2">
                    <a:lumMod val="75000"/>
                  </a:schemeClr>
                </a:solidFill>
              </a:rPr>
              <a:t>Ao empregador de trabalho, entre 16 de fevereiro, são solicitadas algumas operações </a:t>
            </a:r>
          </a:p>
          <a:p>
            <a:pPr marL="0" lvl="0" indent="0" eaLnBrk="1" fontAlgn="auto" hangingPunct="1">
              <a:spcAft>
                <a:spcPts val="600"/>
              </a:spcAft>
              <a:buClr>
                <a:srgbClr val="000099">
                  <a:lumMod val="75000"/>
                </a:srgbClr>
              </a:buClr>
              <a:buNone/>
              <a:defRPr/>
            </a:pPr>
            <a:r>
              <a:rPr lang="it-IT" sz="2000" dirty="0">
                <a:solidFill>
                  <a:schemeClr val="tx2">
                    <a:lumMod val="75000"/>
                  </a:schemeClr>
                </a:solidFill>
              </a:rPr>
              <a:t>simples: </a:t>
            </a:r>
          </a:p>
          <a:p>
            <a:pPr eaLnBrk="1" fontAlgn="auto" hangingPunct="1">
              <a:spcAft>
                <a:spcPts val="600"/>
              </a:spcAft>
              <a:buClr>
                <a:srgbClr val="000099">
                  <a:lumMod val="75000"/>
                </a:srgbClr>
              </a:buClr>
              <a:defRPr/>
            </a:pPr>
            <a:r>
              <a:rPr lang="it-IT" sz="2000" dirty="0">
                <a:solidFill>
                  <a:schemeClr val="tx2">
                    <a:lumMod val="75000"/>
                  </a:schemeClr>
                </a:solidFill>
              </a:rPr>
              <a:t>Declarar as retribuições pagas no ano precedente; </a:t>
            </a:r>
          </a:p>
          <a:p>
            <a:pPr eaLnBrk="1" fontAlgn="auto" hangingPunct="1">
              <a:spcAft>
                <a:spcPts val="600"/>
              </a:spcAft>
              <a:buClr>
                <a:srgbClr val="000099">
                  <a:lumMod val="75000"/>
                </a:srgbClr>
              </a:buClr>
              <a:defRPr/>
            </a:pPr>
            <a:r>
              <a:rPr lang="it-IT" sz="2000" dirty="0">
                <a:solidFill>
                  <a:schemeClr val="tx2">
                    <a:lumMod val="75000"/>
                  </a:schemeClr>
                </a:solidFill>
              </a:rPr>
              <a:t>calcular o prêmio antecipado sobre as retribuições correspondentes ao ano precedente, deduzindo quaisquer benefícios de contribuição;</a:t>
            </a:r>
          </a:p>
          <a:p>
            <a:pPr eaLnBrk="1" fontAlgn="auto" hangingPunct="1">
              <a:spcAft>
                <a:spcPts val="600"/>
              </a:spcAft>
              <a:buClr>
                <a:srgbClr val="000099">
                  <a:lumMod val="75000"/>
                </a:srgbClr>
              </a:buClr>
              <a:defRPr/>
            </a:pPr>
            <a:r>
              <a:rPr lang="it-IT" sz="2000" dirty="0">
                <a:solidFill>
                  <a:schemeClr val="tx2">
                    <a:lumMod val="75000"/>
                  </a:schemeClr>
                </a:solidFill>
              </a:rPr>
              <a:t>Pagar a soma devida ao INAIL, dada pelo prêmio antecipado e pelo eventual equilíbrio relativo ao ano precedente, em uma única solução ou na forma de prestação, utilizando o “Modelo de pagamento unificado - F24” que consiste em compensar diretamente débitos e/ou crédito nos confrontos de mais órgãos públicos. “ </a:t>
            </a:r>
          </a:p>
          <a:p>
            <a:pPr marL="0" lvl="0" indent="0" eaLnBrk="1" fontAlgn="auto" hangingPunct="1">
              <a:spcAft>
                <a:spcPts val="600"/>
              </a:spcAft>
              <a:buClr>
                <a:srgbClr val="000099">
                  <a:lumMod val="75000"/>
                </a:srgbClr>
              </a:buClr>
              <a:buNone/>
              <a:defRPr/>
            </a:pPr>
            <a:endParaRPr lang="pt-BR" sz="2000" dirty="0">
              <a:solidFill>
                <a:schemeClr val="tx2">
                  <a:lumMod val="75000"/>
                </a:schemeClr>
              </a:solidFill>
            </a:endParaRPr>
          </a:p>
          <a:p>
            <a:pPr marL="0" lvl="0" indent="0" eaLnBrk="1" fontAlgn="auto" hangingPunct="1">
              <a:spcAft>
                <a:spcPts val="600"/>
              </a:spcAft>
              <a:buClr>
                <a:srgbClr val="000099">
                  <a:lumMod val="75000"/>
                </a:srgbClr>
              </a:buClr>
              <a:buNone/>
              <a:defRPr/>
            </a:pPr>
            <a:endParaRPr lang="pt-BR" sz="2000" dirty="0" smtClean="0">
              <a:solidFill>
                <a:schemeClr val="tx2">
                  <a:lumMod val="75000"/>
                </a:schemeClr>
              </a:solidFill>
            </a:endParaRPr>
          </a:p>
        </p:txBody>
      </p:sp>
    </p:spTree>
    <p:extLst>
      <p:ext uri="{BB962C8B-B14F-4D97-AF65-F5344CB8AC3E}">
        <p14:creationId xmlns:p14="http://schemas.microsoft.com/office/powerpoint/2010/main" val="9032481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63A3C27-0588-4CE7-983A-03F082C979AF}" type="slidenum">
              <a:rPr lang="it-IT" altLang="it-IT" sz="1400" smtClean="0"/>
              <a:pPr>
                <a:spcBef>
                  <a:spcPct val="0"/>
                </a:spcBef>
                <a:buFontTx/>
                <a:buNone/>
              </a:pPr>
              <a:t>56</a:t>
            </a:fld>
            <a:endParaRPr lang="pt-BR" altLang="it-IT" sz="1400" smtClean="0"/>
          </a:p>
        </p:txBody>
      </p:sp>
      <p:grpSp>
        <p:nvGrpSpPr>
          <p:cNvPr id="20483" name="Group 4"/>
          <p:cNvGrpSpPr>
            <a:grpSpLocks/>
          </p:cNvGrpSpPr>
          <p:nvPr/>
        </p:nvGrpSpPr>
        <p:grpSpPr bwMode="auto">
          <a:xfrm>
            <a:off x="0" y="0"/>
            <a:ext cx="9144000" cy="2144713"/>
            <a:chOff x="0" y="0"/>
            <a:chExt cx="5760" cy="1351"/>
          </a:xfrm>
        </p:grpSpPr>
        <p:grpSp>
          <p:nvGrpSpPr>
            <p:cNvPr id="20495" name="Group 5"/>
            <p:cNvGrpSpPr>
              <a:grpSpLocks/>
            </p:cNvGrpSpPr>
            <p:nvPr/>
          </p:nvGrpSpPr>
          <p:grpSpPr bwMode="auto">
            <a:xfrm>
              <a:off x="0" y="0"/>
              <a:ext cx="5340" cy="1351"/>
              <a:chOff x="0" y="0"/>
              <a:chExt cx="5340" cy="1351"/>
            </a:xfrm>
          </p:grpSpPr>
          <p:graphicFrame>
            <p:nvGraphicFramePr>
              <p:cNvPr id="20497"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42520" name="Fotografia di Photo Editor" r:id="rId4" imgW="5238095" imgH="2438095" progId="">
                      <p:embed/>
                    </p:oleObj>
                  </mc:Choice>
                  <mc:Fallback>
                    <p:oleObj name="Fotografia di Photo Editor" r:id="rId4" imgW="5238095" imgH="2438095" progId="">
                      <p:embed/>
                      <p:pic>
                        <p:nvPicPr>
                          <p:cNvPr id="0" name="Picture 1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8"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42521" name="Fotografia di Photo Editor" r:id="rId6" imgW="1028844" imgH="2438095" progId="">
                      <p:embed/>
                    </p:oleObj>
                  </mc:Choice>
                  <mc:Fallback>
                    <p:oleObj name="Fotografia di Photo Editor" r:id="rId6" imgW="1028844" imgH="2438095" progId="">
                      <p:embed/>
                      <p:pic>
                        <p:nvPicPr>
                          <p:cNvPr id="0" name="Picture 1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9"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42522" name="Fotografia di Photo Editor" r:id="rId8" imgW="1028844" imgH="2438095" progId="">
                      <p:embed/>
                    </p:oleObj>
                  </mc:Choice>
                  <mc:Fallback>
                    <p:oleObj name="Fotografia di Photo Editor" r:id="rId8" imgW="1028844" imgH="2438095" progId="">
                      <p:embed/>
                      <p:pic>
                        <p:nvPicPr>
                          <p:cNvPr id="0" name="Picture 1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0"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42523" name="Fotografia di Photo Editor" r:id="rId9" imgW="1028844" imgH="2438095" progId="">
                      <p:embed/>
                    </p:oleObj>
                  </mc:Choice>
                  <mc:Fallback>
                    <p:oleObj name="Fotografia di Photo Editor" r:id="rId9" imgW="1028844" imgH="2438095" progId="">
                      <p:embed/>
                      <p:pic>
                        <p:nvPicPr>
                          <p:cNvPr id="0" name="Picture 18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1"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42524" name="Fotografia di Photo Editor" r:id="rId10" imgW="1028844" imgH="2438095" progId="">
                      <p:embed/>
                    </p:oleObj>
                  </mc:Choice>
                  <mc:Fallback>
                    <p:oleObj name="Fotografia di Photo Editor" r:id="rId10" imgW="1028844" imgH="2438095" progId="">
                      <p:embed/>
                      <p:pic>
                        <p:nvPicPr>
                          <p:cNvPr id="0" name="Picture 1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2"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42525" name="Fotografia di Photo Editor" r:id="rId11" imgW="1028844" imgH="2438095" progId="">
                      <p:embed/>
                    </p:oleObj>
                  </mc:Choice>
                  <mc:Fallback>
                    <p:oleObj name="Fotografia di Photo Editor" r:id="rId11" imgW="1028844" imgH="2438095" progId="">
                      <p:embed/>
                      <p:pic>
                        <p:nvPicPr>
                          <p:cNvPr id="0" name="Picture 18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20496"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42526" name="Fotografia di Photo Editor" r:id="rId12" imgW="1028844" imgH="2438095" progId="">
                    <p:embed/>
                  </p:oleObj>
                </mc:Choice>
                <mc:Fallback>
                  <p:oleObj name="Fotografia di Photo Editor" r:id="rId12" imgW="1028844" imgH="2438095" progId="">
                    <p:embed/>
                    <p:pic>
                      <p:nvPicPr>
                        <p:cNvPr id="0" name="Picture 1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0484" name="Group 13"/>
          <p:cNvGrpSpPr>
            <a:grpSpLocks/>
          </p:cNvGrpSpPr>
          <p:nvPr/>
        </p:nvGrpSpPr>
        <p:grpSpPr bwMode="auto">
          <a:xfrm>
            <a:off x="611188" y="476250"/>
            <a:ext cx="8532812" cy="1800225"/>
            <a:chOff x="385" y="300"/>
            <a:chExt cx="5375" cy="1134"/>
          </a:xfrm>
        </p:grpSpPr>
        <p:grpSp>
          <p:nvGrpSpPr>
            <p:cNvPr id="20487" name="Group 14"/>
            <p:cNvGrpSpPr>
              <a:grpSpLocks/>
            </p:cNvGrpSpPr>
            <p:nvPr/>
          </p:nvGrpSpPr>
          <p:grpSpPr bwMode="auto">
            <a:xfrm>
              <a:off x="385" y="300"/>
              <a:ext cx="5375" cy="363"/>
              <a:chOff x="385" y="300"/>
              <a:chExt cx="5375" cy="363"/>
            </a:xfrm>
          </p:grpSpPr>
          <p:grpSp>
            <p:nvGrpSpPr>
              <p:cNvPr id="20490" name="Group 15"/>
              <p:cNvGrpSpPr>
                <a:grpSpLocks/>
              </p:cNvGrpSpPr>
              <p:nvPr/>
            </p:nvGrpSpPr>
            <p:grpSpPr bwMode="auto">
              <a:xfrm>
                <a:off x="4490" y="300"/>
                <a:ext cx="1270" cy="292"/>
                <a:chOff x="4490" y="300"/>
                <a:chExt cx="1270" cy="292"/>
              </a:xfrm>
            </p:grpSpPr>
            <p:pic>
              <p:nvPicPr>
                <p:cNvPr id="20493"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20491"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20492"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0488"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20489"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448772" cy="830263"/>
          </a:xfrm>
          <a:prstGeom prst="rect">
            <a:avLst/>
          </a:prstGeom>
        </p:spPr>
        <p:txBody>
          <a:bodyPr wrap="square">
            <a:spAutoFit/>
          </a:bodyPr>
          <a:lstStyle/>
          <a:p>
            <a:pPr eaLnBrk="1" hangingPunct="1">
              <a:defRPr/>
            </a:pPr>
            <a:r>
              <a:rPr lang="it-IT" sz="2800" b="1" dirty="0" smtClean="0">
                <a:solidFill>
                  <a:schemeClr val="tx2">
                    <a:lumMod val="75000"/>
                  </a:schemeClr>
                </a:solidFill>
                <a:latin typeface="Arial" panose="020B0604020202020204" pitchFamily="34" charset="0"/>
              </a:rPr>
              <a:t>Sistema de contribuição</a:t>
            </a:r>
            <a:endParaRPr lang="pt-BR" sz="2800" b="1" dirty="0">
              <a:solidFill>
                <a:schemeClr val="tx2">
                  <a:lumMod val="75000"/>
                </a:schemeClr>
              </a:solidFill>
              <a:latin typeface="Arial" panose="020B0604020202020204" pitchFamily="34" charset="0"/>
              <a:cs typeface="Arial" panose="020B0604020202020204" pitchFamily="34" charset="0"/>
            </a:endParaRPr>
          </a:p>
          <a:p>
            <a:pPr marL="0" lvl="1" eaLnBrk="1" hangingPunct="1">
              <a:defRPr/>
            </a:pPr>
            <a:r>
              <a:rPr lang="it-IT" sz="2000" dirty="0">
                <a:solidFill>
                  <a:schemeClr val="tx2">
                    <a:lumMod val="75000"/>
                  </a:schemeClr>
                </a:solidFill>
                <a:latin typeface="Arial" panose="020B0604020202020204" pitchFamily="34" charset="0"/>
              </a:rPr>
              <a:t>Instituto Nacional contra Acidentes de Trabalho </a:t>
            </a:r>
          </a:p>
        </p:txBody>
      </p:sp>
      <p:sp>
        <p:nvSpPr>
          <p:cNvPr id="25" name="Segnaposto contenuto 6"/>
          <p:cNvSpPr>
            <a:spLocks noGrp="1"/>
          </p:cNvSpPr>
          <p:nvPr>
            <p:ph idx="1"/>
          </p:nvPr>
        </p:nvSpPr>
        <p:spPr>
          <a:xfrm>
            <a:off x="287338" y="1528762"/>
            <a:ext cx="8532812" cy="5140598"/>
          </a:xfrm>
        </p:spPr>
        <p:txBody>
          <a:bodyPr rtlCol="0">
            <a:normAutofit/>
          </a:bodyPr>
          <a:lstStyle/>
          <a:p>
            <a:pPr marL="0" lvl="0" indent="0" algn="ctr" eaLnBrk="1" fontAlgn="auto" hangingPunct="1">
              <a:spcAft>
                <a:spcPts val="600"/>
              </a:spcAft>
              <a:buClr>
                <a:srgbClr val="000099">
                  <a:lumMod val="75000"/>
                </a:srgbClr>
              </a:buClr>
              <a:buNone/>
              <a:defRPr/>
            </a:pPr>
            <a:r>
              <a:rPr lang="it-IT" sz="2000" b="1" dirty="0">
                <a:solidFill>
                  <a:schemeClr val="tx2">
                    <a:lumMod val="75000"/>
                  </a:schemeClr>
                </a:solidFill>
              </a:rPr>
              <a:t>BENEFÍCIOS DE CONTRIBUIÇÃO</a:t>
            </a:r>
          </a:p>
          <a:p>
            <a:pPr marL="0" lvl="0" indent="0" eaLnBrk="1" fontAlgn="auto" hangingPunct="1">
              <a:spcAft>
                <a:spcPts val="600"/>
              </a:spcAft>
              <a:buClr>
                <a:srgbClr val="000099">
                  <a:lumMod val="75000"/>
                </a:srgbClr>
              </a:buClr>
              <a:buNone/>
              <a:defRPr/>
            </a:pPr>
            <a:r>
              <a:rPr lang="it-IT" sz="2000" dirty="0">
                <a:solidFill>
                  <a:schemeClr val="tx2">
                    <a:lumMod val="75000"/>
                  </a:schemeClr>
                </a:solidFill>
              </a:rPr>
              <a:t>A lei consiste no empregador de trabalho usufruir de alguns </a:t>
            </a:r>
          </a:p>
          <a:p>
            <a:pPr marL="0" lvl="0" indent="0" eaLnBrk="1" fontAlgn="auto" hangingPunct="1">
              <a:spcAft>
                <a:spcPts val="600"/>
              </a:spcAft>
              <a:buClr>
                <a:srgbClr val="000099">
                  <a:lumMod val="75000"/>
                </a:srgbClr>
              </a:buClr>
              <a:buNone/>
              <a:defRPr/>
            </a:pPr>
            <a:r>
              <a:rPr lang="it-IT" sz="2000" dirty="0">
                <a:solidFill>
                  <a:schemeClr val="tx2">
                    <a:lumMod val="75000"/>
                  </a:schemeClr>
                </a:solidFill>
              </a:rPr>
              <a:t>Benefícios referentes ao prêmio de seguro INAIL. </a:t>
            </a:r>
          </a:p>
          <a:p>
            <a:pPr marL="0" lvl="0" indent="0" eaLnBrk="1" fontAlgn="auto" hangingPunct="1">
              <a:spcAft>
                <a:spcPts val="600"/>
              </a:spcAft>
              <a:buClr>
                <a:srgbClr val="000099">
                  <a:lumMod val="75000"/>
                </a:srgbClr>
              </a:buClr>
              <a:buNone/>
              <a:defRPr/>
            </a:pPr>
            <a:r>
              <a:rPr lang="it-IT" sz="2000" dirty="0">
                <a:solidFill>
                  <a:schemeClr val="tx2">
                    <a:lumMod val="75000"/>
                  </a:schemeClr>
                </a:solidFill>
              </a:rPr>
              <a:t>São previstas reduções de prêmio nas medidas e formas </a:t>
            </a:r>
          </a:p>
          <a:p>
            <a:pPr marL="0" lvl="0" indent="0" eaLnBrk="1" fontAlgn="auto" hangingPunct="1">
              <a:spcAft>
                <a:spcPts val="600"/>
              </a:spcAft>
              <a:buClr>
                <a:srgbClr val="000099">
                  <a:lumMod val="75000"/>
                </a:srgbClr>
              </a:buClr>
              <a:buNone/>
              <a:defRPr/>
            </a:pPr>
            <a:r>
              <a:rPr lang="it-IT" sz="2000" dirty="0">
                <a:solidFill>
                  <a:schemeClr val="tx2">
                    <a:lumMod val="75000"/>
                  </a:schemeClr>
                </a:solidFill>
              </a:rPr>
              <a:t>diferenciada por:</a:t>
            </a:r>
          </a:p>
          <a:p>
            <a:pPr eaLnBrk="1" fontAlgn="auto" hangingPunct="1">
              <a:spcAft>
                <a:spcPts val="600"/>
              </a:spcAft>
              <a:buClr>
                <a:srgbClr val="000099">
                  <a:lumMod val="75000"/>
                </a:srgbClr>
              </a:buClr>
              <a:defRPr/>
            </a:pPr>
            <a:r>
              <a:rPr lang="it-IT" sz="2000" dirty="0" smtClean="0">
                <a:solidFill>
                  <a:schemeClr val="tx2">
                    <a:lumMod val="75000"/>
                  </a:schemeClr>
                </a:solidFill>
              </a:rPr>
              <a:t>Construtoras;</a:t>
            </a:r>
          </a:p>
          <a:p>
            <a:pPr eaLnBrk="1" fontAlgn="auto" hangingPunct="1">
              <a:spcAft>
                <a:spcPts val="600"/>
              </a:spcAft>
              <a:buClr>
                <a:srgbClr val="000099">
                  <a:lumMod val="75000"/>
                </a:srgbClr>
              </a:buClr>
              <a:defRPr/>
            </a:pPr>
            <a:r>
              <a:rPr lang="it-IT" sz="2000" dirty="0">
                <a:solidFill>
                  <a:schemeClr val="tx2">
                    <a:lumMod val="75000"/>
                  </a:schemeClr>
                </a:solidFill>
              </a:rPr>
              <a:t>Autotransportadoras;</a:t>
            </a:r>
          </a:p>
          <a:p>
            <a:pPr eaLnBrk="1" fontAlgn="auto" hangingPunct="1">
              <a:spcAft>
                <a:spcPts val="600"/>
              </a:spcAft>
              <a:buClr>
                <a:srgbClr val="000099">
                  <a:lumMod val="75000"/>
                </a:srgbClr>
              </a:buClr>
              <a:defRPr/>
            </a:pPr>
            <a:r>
              <a:rPr lang="it-IT" sz="2000" dirty="0">
                <a:solidFill>
                  <a:schemeClr val="tx2">
                    <a:lumMod val="75000"/>
                  </a:schemeClr>
                </a:solidFill>
              </a:rPr>
              <a:t>Setor de pesca;</a:t>
            </a:r>
          </a:p>
          <a:p>
            <a:pPr eaLnBrk="1" fontAlgn="auto" hangingPunct="1">
              <a:spcAft>
                <a:spcPts val="600"/>
              </a:spcAft>
              <a:buClr>
                <a:srgbClr val="000099">
                  <a:lumMod val="75000"/>
                </a:srgbClr>
              </a:buClr>
              <a:defRPr/>
            </a:pPr>
            <a:r>
              <a:rPr lang="it-IT" sz="2000" dirty="0">
                <a:solidFill>
                  <a:schemeClr val="tx2">
                    <a:lumMod val="75000"/>
                  </a:schemeClr>
                </a:solidFill>
              </a:rPr>
              <a:t>Reemprego de pessoal com qualificação diretiva;</a:t>
            </a:r>
          </a:p>
          <a:p>
            <a:pPr eaLnBrk="1" fontAlgn="auto" hangingPunct="1">
              <a:spcAft>
                <a:spcPts val="600"/>
              </a:spcAft>
              <a:buClr>
                <a:srgbClr val="000099">
                  <a:lumMod val="75000"/>
                </a:srgbClr>
              </a:buClr>
              <a:defRPr/>
            </a:pPr>
            <a:r>
              <a:rPr lang="it-IT" sz="2000" dirty="0">
                <a:solidFill>
                  <a:schemeClr val="tx2">
                    <a:lumMod val="75000"/>
                  </a:schemeClr>
                </a:solidFill>
              </a:rPr>
              <a:t>Inserção trabalhista de deficientes;</a:t>
            </a:r>
          </a:p>
          <a:p>
            <a:pPr eaLnBrk="1" fontAlgn="auto" hangingPunct="1">
              <a:spcAft>
                <a:spcPts val="600"/>
              </a:spcAft>
              <a:buClr>
                <a:srgbClr val="000099">
                  <a:lumMod val="75000"/>
                </a:srgbClr>
              </a:buClr>
              <a:defRPr/>
            </a:pPr>
            <a:r>
              <a:rPr lang="it-IT" sz="2000" dirty="0">
                <a:solidFill>
                  <a:schemeClr val="tx2">
                    <a:lumMod val="75000"/>
                  </a:schemeClr>
                </a:solidFill>
              </a:rPr>
              <a:t>Apoio da maternidade e paternidade </a:t>
            </a:r>
          </a:p>
          <a:p>
            <a:pPr marL="0" lvl="0" indent="0" eaLnBrk="1" fontAlgn="auto" hangingPunct="1">
              <a:spcAft>
                <a:spcPts val="600"/>
              </a:spcAft>
              <a:buClr>
                <a:srgbClr val="000099">
                  <a:lumMod val="75000"/>
                </a:srgbClr>
              </a:buClr>
              <a:buNone/>
              <a:defRPr/>
            </a:pPr>
            <a:endParaRPr lang="pt-BR" sz="2000" dirty="0">
              <a:solidFill>
                <a:schemeClr val="tx2">
                  <a:lumMod val="75000"/>
                </a:schemeClr>
              </a:solidFill>
            </a:endParaRPr>
          </a:p>
          <a:p>
            <a:pPr marL="0" lvl="0" indent="0" eaLnBrk="1" fontAlgn="auto" hangingPunct="1">
              <a:spcAft>
                <a:spcPts val="600"/>
              </a:spcAft>
              <a:buClr>
                <a:srgbClr val="000099">
                  <a:lumMod val="75000"/>
                </a:srgbClr>
              </a:buClr>
              <a:buNone/>
              <a:defRPr/>
            </a:pPr>
            <a:endParaRPr lang="pt-BR" sz="2000" dirty="0" smtClean="0">
              <a:solidFill>
                <a:schemeClr val="tx2">
                  <a:lumMod val="75000"/>
                </a:schemeClr>
              </a:solidFill>
            </a:endParaRPr>
          </a:p>
        </p:txBody>
      </p:sp>
    </p:spTree>
    <p:extLst>
      <p:ext uri="{BB962C8B-B14F-4D97-AF65-F5344CB8AC3E}">
        <p14:creationId xmlns:p14="http://schemas.microsoft.com/office/powerpoint/2010/main" val="10852980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AAEA8D1-0B19-4D1B-9CB3-0572BAC6F215}" type="slidenum">
              <a:rPr lang="it-IT" altLang="it-IT" sz="1400" smtClean="0"/>
              <a:pPr>
                <a:spcBef>
                  <a:spcPct val="0"/>
                </a:spcBef>
                <a:buFontTx/>
                <a:buNone/>
              </a:pPr>
              <a:t>57</a:t>
            </a:fld>
            <a:endParaRPr lang="pt-BR" altLang="it-IT" sz="1400" smtClean="0"/>
          </a:p>
        </p:txBody>
      </p:sp>
      <p:grpSp>
        <p:nvGrpSpPr>
          <p:cNvPr id="6147" name="Group 4"/>
          <p:cNvGrpSpPr>
            <a:grpSpLocks/>
          </p:cNvGrpSpPr>
          <p:nvPr/>
        </p:nvGrpSpPr>
        <p:grpSpPr bwMode="auto">
          <a:xfrm>
            <a:off x="0" y="0"/>
            <a:ext cx="9144000" cy="2144713"/>
            <a:chOff x="0" y="0"/>
            <a:chExt cx="5760" cy="1351"/>
          </a:xfrm>
        </p:grpSpPr>
        <p:grpSp>
          <p:nvGrpSpPr>
            <p:cNvPr id="6160" name="Group 5"/>
            <p:cNvGrpSpPr>
              <a:grpSpLocks/>
            </p:cNvGrpSpPr>
            <p:nvPr/>
          </p:nvGrpSpPr>
          <p:grpSpPr bwMode="auto">
            <a:xfrm>
              <a:off x="0" y="0"/>
              <a:ext cx="5340" cy="1351"/>
              <a:chOff x="0" y="0"/>
              <a:chExt cx="5340" cy="1351"/>
            </a:xfrm>
          </p:grpSpPr>
          <p:graphicFrame>
            <p:nvGraphicFramePr>
              <p:cNvPr id="6162"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53929" name="Fotografia di Photo Editor" r:id="rId4" imgW="5238095" imgH="2438095" progId="">
                      <p:embed/>
                    </p:oleObj>
                  </mc:Choice>
                  <mc:Fallback>
                    <p:oleObj name="Fotografia di Photo Editor" r:id="rId4" imgW="5238095" imgH="2438095" progId="">
                      <p:embed/>
                      <p:pic>
                        <p:nvPicPr>
                          <p:cNvPr id="0" name="Picture 6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3"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53930" name="Fotografia di Photo Editor" r:id="rId6" imgW="1028844" imgH="2438095" progId="">
                      <p:embed/>
                    </p:oleObj>
                  </mc:Choice>
                  <mc:Fallback>
                    <p:oleObj name="Fotografia di Photo Editor" r:id="rId6" imgW="1028844" imgH="2438095" progId="">
                      <p:embed/>
                      <p:pic>
                        <p:nvPicPr>
                          <p:cNvPr id="0" name="Picture 6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53931" name="Fotografia di Photo Editor" r:id="rId8" imgW="1028844" imgH="2438095" progId="">
                      <p:embed/>
                    </p:oleObj>
                  </mc:Choice>
                  <mc:Fallback>
                    <p:oleObj name="Fotografia di Photo Editor" r:id="rId8" imgW="1028844" imgH="2438095" progId="">
                      <p:embed/>
                      <p:pic>
                        <p:nvPicPr>
                          <p:cNvPr id="0" name="Picture 6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5"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53932" name="Fotografia di Photo Editor" r:id="rId9" imgW="1028844" imgH="2438095" progId="">
                      <p:embed/>
                    </p:oleObj>
                  </mc:Choice>
                  <mc:Fallback>
                    <p:oleObj name="Fotografia di Photo Editor" r:id="rId9" imgW="1028844" imgH="2438095" progId="">
                      <p:embed/>
                      <p:pic>
                        <p:nvPicPr>
                          <p:cNvPr id="0" name="Picture 6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6"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53933" name="Fotografia di Photo Editor" r:id="rId10" imgW="1028844" imgH="2438095" progId="">
                      <p:embed/>
                    </p:oleObj>
                  </mc:Choice>
                  <mc:Fallback>
                    <p:oleObj name="Fotografia di Photo Editor" r:id="rId10" imgW="1028844" imgH="2438095" progId="">
                      <p:embed/>
                      <p:pic>
                        <p:nvPicPr>
                          <p:cNvPr id="0" name="Picture 6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7"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53934" name="Fotografia di Photo Editor" r:id="rId11" imgW="1028844" imgH="2438095" progId="">
                      <p:embed/>
                    </p:oleObj>
                  </mc:Choice>
                  <mc:Fallback>
                    <p:oleObj name="Fotografia di Photo Editor" r:id="rId11" imgW="1028844" imgH="2438095" progId="">
                      <p:embed/>
                      <p:pic>
                        <p:nvPicPr>
                          <p:cNvPr id="0" name="Picture 6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6161"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53935" name="Fotografia di Photo Editor" r:id="rId12" imgW="1028844" imgH="2438095" progId="">
                    <p:embed/>
                  </p:oleObj>
                </mc:Choice>
                <mc:Fallback>
                  <p:oleObj name="Fotografia di Photo Editor" r:id="rId12" imgW="1028844" imgH="2438095" progId="">
                    <p:embed/>
                    <p:pic>
                      <p:nvPicPr>
                        <p:cNvPr id="0" name="Picture 68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323529" y="1412876"/>
            <a:ext cx="8342634" cy="4408487"/>
          </a:xfrm>
        </p:spPr>
        <p:txBody>
          <a:bodyPr/>
          <a:lstStyle/>
          <a:p>
            <a:pPr algn="l" eaLnBrk="1" hangingPunct="1">
              <a:lnSpc>
                <a:spcPct val="150000"/>
              </a:lnSpc>
              <a:defRPr/>
            </a:pPr>
            <a:r>
              <a:t/>
            </a:r>
            <a:br/>
            <a:r>
              <a:rPr lang="it-IT" altLang="it-IT" sz="2400" dirty="0" smtClean="0">
                <a:solidFill>
                  <a:schemeClr val="tx2">
                    <a:lumMod val="75000"/>
                  </a:schemeClr>
                </a:solidFill>
              </a:rPr>
              <a:t>- </a:t>
            </a:r>
            <a:r>
              <a:rPr lang="it-IT" altLang="it-IT" sz="2000" dirty="0" smtClean="0">
                <a:solidFill>
                  <a:schemeClr val="tx2">
                    <a:lumMod val="75000"/>
                  </a:schemeClr>
                </a:solidFill>
              </a:rPr>
              <a:t>1940 – primeira tarifa do INAIL</a:t>
            </a:r>
            <a:r>
              <a:t/>
            </a:r>
            <a:br/>
            <a:r>
              <a:rPr lang="it-IT" altLang="it-IT" sz="2000" b="1" dirty="0" smtClean="0">
                <a:solidFill>
                  <a:schemeClr val="tx2">
                    <a:lumMod val="75000"/>
                  </a:schemeClr>
                </a:solidFill>
              </a:rPr>
              <a:t>-</a:t>
            </a:r>
            <a:r>
              <a:rPr lang="it-IT" altLang="it-IT" sz="2000" dirty="0" smtClean="0">
                <a:solidFill>
                  <a:schemeClr val="tx2">
                    <a:lumMod val="75000"/>
                  </a:schemeClr>
                </a:solidFill>
              </a:rPr>
              <a:t> 1962 – segunda tarifa com a introdução da cobertura de risco contra “silicoses e asbestoses”;</a:t>
            </a:r>
            <a:r>
              <a:t/>
            </a:r>
            <a:br/>
            <a:r>
              <a:rPr lang="it-IT" altLang="it-IT" sz="2000" b="1" dirty="0" smtClean="0">
                <a:solidFill>
                  <a:schemeClr val="tx2">
                    <a:lumMod val="75000"/>
                  </a:schemeClr>
                </a:solidFill>
              </a:rPr>
              <a:t>-</a:t>
            </a:r>
            <a:r>
              <a:rPr lang="it-IT" altLang="it-IT" sz="2000" dirty="0" smtClean="0">
                <a:solidFill>
                  <a:schemeClr val="tx2">
                    <a:lumMod val="75000"/>
                  </a:schemeClr>
                </a:solidFill>
              </a:rPr>
              <a:t> 1965 – Parágrafo Único sobre o seguro contra acidentes de trabalho e doenças profissionais D.P.R. 1124/1965;</a:t>
            </a:r>
            <a:r>
              <a:t/>
            </a:r>
            <a:br/>
            <a:r>
              <a:rPr lang="it-IT" altLang="it-IT" sz="2000" b="1" dirty="0" smtClean="0">
                <a:solidFill>
                  <a:schemeClr val="tx2">
                    <a:lumMod val="75000"/>
                  </a:schemeClr>
                </a:solidFill>
              </a:rPr>
              <a:t>-</a:t>
            </a:r>
            <a:r>
              <a:rPr lang="it-IT" altLang="it-IT" sz="2000" dirty="0" smtClean="0">
                <a:solidFill>
                  <a:schemeClr val="tx2">
                    <a:lumMod val="75000"/>
                  </a:schemeClr>
                </a:solidFill>
              </a:rPr>
              <a:t> 1971 – 1978 – 1988 – 2000 – as tarifas comuns sucessivas dependentes.     Atualmente a vigente é a de 2000</a:t>
            </a:r>
            <a:r>
              <a:t/>
            </a:r>
            <a:br/>
            <a:endParaRPr lang="pt-BR" altLang="it-IT" sz="2400" dirty="0">
              <a:solidFill>
                <a:schemeClr val="tx2">
                  <a:lumMod val="75000"/>
                </a:schemeClr>
              </a:solidFill>
            </a:endParaRPr>
          </a:p>
        </p:txBody>
      </p:sp>
      <p:grpSp>
        <p:nvGrpSpPr>
          <p:cNvPr id="6149" name="Group 13"/>
          <p:cNvGrpSpPr>
            <a:grpSpLocks/>
          </p:cNvGrpSpPr>
          <p:nvPr/>
        </p:nvGrpSpPr>
        <p:grpSpPr bwMode="auto">
          <a:xfrm>
            <a:off x="611188" y="476250"/>
            <a:ext cx="8532812" cy="1800225"/>
            <a:chOff x="385" y="300"/>
            <a:chExt cx="5375" cy="1134"/>
          </a:xfrm>
        </p:grpSpPr>
        <p:grpSp>
          <p:nvGrpSpPr>
            <p:cNvPr id="6152" name="Group 14"/>
            <p:cNvGrpSpPr>
              <a:grpSpLocks/>
            </p:cNvGrpSpPr>
            <p:nvPr/>
          </p:nvGrpSpPr>
          <p:grpSpPr bwMode="auto">
            <a:xfrm>
              <a:off x="385" y="300"/>
              <a:ext cx="5375" cy="363"/>
              <a:chOff x="385" y="300"/>
              <a:chExt cx="5375" cy="363"/>
            </a:xfrm>
          </p:grpSpPr>
          <p:grpSp>
            <p:nvGrpSpPr>
              <p:cNvPr id="6155" name="Group 15"/>
              <p:cNvGrpSpPr>
                <a:grpSpLocks/>
              </p:cNvGrpSpPr>
              <p:nvPr/>
            </p:nvGrpSpPr>
            <p:grpSpPr bwMode="auto">
              <a:xfrm>
                <a:off x="4490" y="300"/>
                <a:ext cx="1270" cy="292"/>
                <a:chOff x="4490" y="300"/>
                <a:chExt cx="1270" cy="292"/>
              </a:xfrm>
            </p:grpSpPr>
            <p:pic>
              <p:nvPicPr>
                <p:cNvPr id="6158"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6156"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7"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6153"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4"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053138" cy="1261884"/>
          </a:xfrm>
          <a:prstGeom prst="rect">
            <a:avLst/>
          </a:prstGeom>
        </p:spPr>
        <p:txBody>
          <a:bodyPr>
            <a:spAutoFit/>
          </a:bodyPr>
          <a:lstStyle/>
          <a:p>
            <a:pPr eaLnBrk="1" hangingPunct="1">
              <a:defRPr/>
            </a:pPr>
            <a:r>
              <a:rPr lang="it-IT" altLang="it-IT" sz="2800" b="1" dirty="0" smtClean="0">
                <a:solidFill>
                  <a:schemeClr val="tx2">
                    <a:lumMod val="75000"/>
                  </a:schemeClr>
                </a:solidFill>
                <a:latin typeface="+mj-lt"/>
              </a:rPr>
              <a:t>Nascimento da tarifa dos prêmios</a:t>
            </a:r>
            <a:endParaRPr lang="pt-BR" sz="2800" b="1" dirty="0">
              <a:solidFill>
                <a:schemeClr val="tx2">
                  <a:lumMod val="75000"/>
                </a:schemeClr>
              </a:solidFill>
              <a:latin typeface="+mj-lt"/>
              <a:ea typeface="+mj-ea"/>
              <a:cs typeface="+mj-cs"/>
            </a:endParaRPr>
          </a:p>
          <a:p>
            <a:pPr marL="0" lvl="1" eaLnBrk="1" hangingPunct="1">
              <a:defRPr/>
            </a:pPr>
            <a:r>
              <a:rPr lang="it-IT" sz="2000" dirty="0">
                <a:solidFill>
                  <a:schemeClr val="tx2">
                    <a:lumMod val="75000"/>
                  </a:schemeClr>
                </a:solidFill>
                <a:latin typeface="Arial" panose="020B0604020202020204" pitchFamily="34" charset="0"/>
              </a:rPr>
              <a:t>Instituto Nacional contra Acidentes de Trabalho </a:t>
            </a:r>
          </a:p>
          <a:p>
            <a:pPr eaLnBrk="1" hangingPunct="1">
              <a:defRPr/>
            </a:pPr>
            <a:r>
              <a:rPr dirty="0" smtClean="0"/>
              <a:t>  </a:t>
            </a:r>
            <a:endParaRPr lang="pt-BR" dirty="0">
              <a:solidFill>
                <a:schemeClr val="tx2">
                  <a:lumMod val="75000"/>
                </a:schemeClr>
              </a:solidFill>
              <a:latin typeface="+mj-lt"/>
              <a:cs typeface="+mn-cs"/>
            </a:endParaRPr>
          </a:p>
        </p:txBody>
      </p:sp>
    </p:spTree>
    <p:extLst>
      <p:ext uri="{BB962C8B-B14F-4D97-AF65-F5344CB8AC3E}">
        <p14:creationId xmlns:p14="http://schemas.microsoft.com/office/powerpoint/2010/main" val="7158477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085CC632-EC36-4F28-B82C-4347C806DF66}" type="slidenum">
              <a:rPr lang="it-IT" altLang="it-IT" smtClean="0"/>
              <a:pPr algn="r" eaLnBrk="1" hangingPunct="1"/>
              <a:t>58</a:t>
            </a:fld>
            <a:endParaRPr lang="pt-BR" altLang="it-IT" smtClean="0"/>
          </a:p>
        </p:txBody>
      </p:sp>
      <p:grpSp>
        <p:nvGrpSpPr>
          <p:cNvPr id="17411" name="Group 4"/>
          <p:cNvGrpSpPr>
            <a:grpSpLocks/>
          </p:cNvGrpSpPr>
          <p:nvPr/>
        </p:nvGrpSpPr>
        <p:grpSpPr bwMode="auto">
          <a:xfrm>
            <a:off x="0" y="0"/>
            <a:ext cx="9144000" cy="2144713"/>
            <a:chOff x="0" y="0"/>
            <a:chExt cx="5760" cy="1351"/>
          </a:xfrm>
        </p:grpSpPr>
        <p:grpSp>
          <p:nvGrpSpPr>
            <p:cNvPr id="17423" name="Group 5"/>
            <p:cNvGrpSpPr>
              <a:grpSpLocks/>
            </p:cNvGrpSpPr>
            <p:nvPr/>
          </p:nvGrpSpPr>
          <p:grpSpPr bwMode="auto">
            <a:xfrm>
              <a:off x="0" y="0"/>
              <a:ext cx="5340" cy="1351"/>
              <a:chOff x="0" y="0"/>
              <a:chExt cx="5340" cy="1351"/>
            </a:xfrm>
          </p:grpSpPr>
          <p:graphicFrame>
            <p:nvGraphicFramePr>
              <p:cNvPr id="1742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55928" name="Fotografia di Photo Editor" r:id="rId4" imgW="5238095" imgH="2438095" progId="">
                      <p:embed/>
                    </p:oleObj>
                  </mc:Choice>
                  <mc:Fallback>
                    <p:oleObj name="Fotografia di Photo Editor" r:id="rId4" imgW="5238095" imgH="2438095" progId="">
                      <p:embed/>
                      <p:pic>
                        <p:nvPicPr>
                          <p:cNvPr id="0" name="Picture 6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55929" name="Fotografia di Photo Editor" r:id="rId6" imgW="1028844" imgH="2438095" progId="">
                      <p:embed/>
                    </p:oleObj>
                  </mc:Choice>
                  <mc:Fallback>
                    <p:oleObj name="Fotografia di Photo Editor" r:id="rId6" imgW="1028844" imgH="2438095" progId="">
                      <p:embed/>
                      <p:pic>
                        <p:nvPicPr>
                          <p:cNvPr id="0" name="Picture 6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55930" name="Fotografia di Photo Editor" r:id="rId8" imgW="1028844" imgH="2438095" progId="">
                      <p:embed/>
                    </p:oleObj>
                  </mc:Choice>
                  <mc:Fallback>
                    <p:oleObj name="Fotografia di Photo Editor" r:id="rId8" imgW="1028844" imgH="2438095" progId="">
                      <p:embed/>
                      <p:pic>
                        <p:nvPicPr>
                          <p:cNvPr id="0" name="Picture 6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55931" name="Fotografia di Photo Editor" r:id="rId9" imgW="1028844" imgH="2438095" progId="">
                      <p:embed/>
                    </p:oleObj>
                  </mc:Choice>
                  <mc:Fallback>
                    <p:oleObj name="Fotografia di Photo Editor" r:id="rId9" imgW="1028844" imgH="2438095" progId="">
                      <p:embed/>
                      <p:pic>
                        <p:nvPicPr>
                          <p:cNvPr id="0" name="Picture 6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55932" name="Fotografia di Photo Editor" r:id="rId10" imgW="1028844" imgH="2438095" progId="">
                      <p:embed/>
                    </p:oleObj>
                  </mc:Choice>
                  <mc:Fallback>
                    <p:oleObj name="Fotografia di Photo Editor" r:id="rId10" imgW="1028844" imgH="2438095" progId="">
                      <p:embed/>
                      <p:pic>
                        <p:nvPicPr>
                          <p:cNvPr id="0" name="Picture 6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3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55933" name="Fotografia di Photo Editor" r:id="rId11" imgW="1028844" imgH="2438095" progId="">
                      <p:embed/>
                    </p:oleObj>
                  </mc:Choice>
                  <mc:Fallback>
                    <p:oleObj name="Fotografia di Photo Editor" r:id="rId11" imgW="1028844" imgH="2438095" progId="">
                      <p:embed/>
                      <p:pic>
                        <p:nvPicPr>
                          <p:cNvPr id="0" name="Picture 6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742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55934" name="Fotografia di Photo Editor" r:id="rId12" imgW="1028844" imgH="2438095" progId="">
                    <p:embed/>
                  </p:oleObj>
                </mc:Choice>
                <mc:Fallback>
                  <p:oleObj name="Fotografia di Photo Editor" r:id="rId12" imgW="1028844" imgH="2438095" progId="">
                    <p:embed/>
                    <p:pic>
                      <p:nvPicPr>
                        <p:cNvPr id="0" name="Picture 6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412" name="Group 13"/>
          <p:cNvGrpSpPr>
            <a:grpSpLocks/>
          </p:cNvGrpSpPr>
          <p:nvPr/>
        </p:nvGrpSpPr>
        <p:grpSpPr bwMode="auto">
          <a:xfrm>
            <a:off x="611188" y="476250"/>
            <a:ext cx="8532812" cy="1800225"/>
            <a:chOff x="385" y="300"/>
            <a:chExt cx="5375" cy="1134"/>
          </a:xfrm>
        </p:grpSpPr>
        <p:grpSp>
          <p:nvGrpSpPr>
            <p:cNvPr id="17415" name="Group 14"/>
            <p:cNvGrpSpPr>
              <a:grpSpLocks/>
            </p:cNvGrpSpPr>
            <p:nvPr/>
          </p:nvGrpSpPr>
          <p:grpSpPr bwMode="auto">
            <a:xfrm>
              <a:off x="385" y="300"/>
              <a:ext cx="5375" cy="363"/>
              <a:chOff x="385" y="300"/>
              <a:chExt cx="5375" cy="363"/>
            </a:xfrm>
          </p:grpSpPr>
          <p:grpSp>
            <p:nvGrpSpPr>
              <p:cNvPr id="17418" name="Group 15"/>
              <p:cNvGrpSpPr>
                <a:grpSpLocks/>
              </p:cNvGrpSpPr>
              <p:nvPr/>
            </p:nvGrpSpPr>
            <p:grpSpPr bwMode="auto">
              <a:xfrm>
                <a:off x="4490" y="300"/>
                <a:ext cx="1270" cy="292"/>
                <a:chOff x="4490" y="300"/>
                <a:chExt cx="1270" cy="292"/>
              </a:xfrm>
            </p:grpSpPr>
            <p:pic>
              <p:nvPicPr>
                <p:cNvPr id="1742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1741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2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741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1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grpSp>
      <p:sp>
        <p:nvSpPr>
          <p:cNvPr id="22" name="Rettangolo 21"/>
          <p:cNvSpPr/>
          <p:nvPr/>
        </p:nvSpPr>
        <p:spPr>
          <a:xfrm>
            <a:off x="571500" y="571500"/>
            <a:ext cx="5656684" cy="923330"/>
          </a:xfrm>
          <a:prstGeom prst="rect">
            <a:avLst/>
          </a:prstGeom>
        </p:spPr>
        <p:txBody>
          <a:bodyPr wrap="square">
            <a:spAutoFit/>
          </a:bodyPr>
          <a:lstStyle/>
          <a:p>
            <a:pPr>
              <a:defRPr/>
            </a:pPr>
            <a:r>
              <a:rPr lang="it-IT" sz="2400" b="1" dirty="0">
                <a:solidFill>
                  <a:schemeClr val="tx2">
                    <a:lumMod val="75000"/>
                  </a:schemeClr>
                </a:solidFill>
                <a:latin typeface="+mj-lt"/>
              </a:rPr>
              <a:t>Sistemas financeiros de gestão</a:t>
            </a:r>
          </a:p>
          <a:p>
            <a:pPr>
              <a:lnSpc>
                <a:spcPct val="150000"/>
              </a:lnSpc>
              <a:defRPr/>
            </a:pPr>
            <a:r>
              <a:rPr lang="it-IT" sz="2000" dirty="0" smtClean="0">
                <a:solidFill>
                  <a:schemeClr val="tx2">
                    <a:lumMod val="75000"/>
                  </a:schemeClr>
                </a:solidFill>
                <a:latin typeface="+mj-lt"/>
              </a:rPr>
              <a:t>Instituto Nacional de Acidentes de Trabalho </a:t>
            </a:r>
            <a:endParaRPr lang="pt-BR" sz="2000" dirty="0">
              <a:solidFill>
                <a:schemeClr val="tx2">
                  <a:lumMod val="75000"/>
                </a:schemeClr>
              </a:solidFill>
              <a:latin typeface="+mj-lt"/>
              <a:ea typeface="+mj-ea"/>
              <a:cs typeface="+mj-cs"/>
            </a:endParaRPr>
          </a:p>
        </p:txBody>
      </p:sp>
      <p:sp>
        <p:nvSpPr>
          <p:cNvPr id="25" name="Segnaposto contenuto 6"/>
          <p:cNvSpPr>
            <a:spLocks noGrp="1"/>
          </p:cNvSpPr>
          <p:nvPr>
            <p:ph idx="1"/>
          </p:nvPr>
        </p:nvSpPr>
        <p:spPr>
          <a:xfrm>
            <a:off x="287338" y="2201366"/>
            <a:ext cx="8856662" cy="4972050"/>
          </a:xfrm>
        </p:spPr>
        <p:txBody>
          <a:bodyPr rtlCol="0">
            <a:normAutofit/>
          </a:bodyPr>
          <a:lstStyle/>
          <a:p>
            <a:pPr marL="0" eaLnBrk="1" fontAlgn="auto" hangingPunct="1">
              <a:spcAft>
                <a:spcPts val="600"/>
              </a:spcAft>
              <a:buClr>
                <a:schemeClr val="tx2">
                  <a:lumMod val="75000"/>
                </a:schemeClr>
              </a:buClr>
              <a:buFontTx/>
              <a:buNone/>
              <a:defRPr/>
            </a:pPr>
            <a:r>
              <a:rPr lang="it-IT" sz="1800" dirty="0" smtClean="0">
                <a:solidFill>
                  <a:schemeClr val="tx2">
                    <a:lumMod val="75000"/>
                  </a:schemeClr>
                </a:solidFill>
              </a:rPr>
              <a:t>O sistema financeiro de gestão é um procedimento técnico a fim de garantir o equilíbrio financeiro entre contribuições e despesas num contexto de seguro social.</a:t>
            </a:r>
          </a:p>
          <a:p>
            <a:pPr eaLnBrk="1" fontAlgn="auto" hangingPunct="1">
              <a:spcAft>
                <a:spcPts val="600"/>
              </a:spcAft>
              <a:buClr>
                <a:schemeClr val="tx2">
                  <a:lumMod val="75000"/>
                </a:schemeClr>
              </a:buClr>
              <a:buFontTx/>
              <a:buNone/>
              <a:defRPr/>
            </a:pPr>
            <a:r>
              <a:rPr lang="it-IT" sz="1800" dirty="0" smtClean="0">
                <a:solidFill>
                  <a:schemeClr val="tx2">
                    <a:lumMod val="75000"/>
                  </a:schemeClr>
                </a:solidFill>
              </a:rPr>
              <a:t>As soluções técnicas propostas são inúmeras: </a:t>
            </a:r>
          </a:p>
          <a:p>
            <a:pPr eaLnBrk="1" fontAlgn="auto" hangingPunct="1">
              <a:spcAft>
                <a:spcPts val="600"/>
              </a:spcAft>
              <a:buClr>
                <a:schemeClr val="tx2">
                  <a:lumMod val="75000"/>
                </a:schemeClr>
              </a:buClr>
              <a:buFont typeface="Arial" pitchFamily="34" charset="0"/>
              <a:buChar char="•"/>
              <a:defRPr/>
            </a:pPr>
            <a:r>
              <a:rPr lang="it-IT" sz="1800" dirty="0" smtClean="0">
                <a:solidFill>
                  <a:schemeClr val="tx2">
                    <a:lumMod val="75000"/>
                  </a:schemeClr>
                </a:solidFill>
              </a:rPr>
              <a:t>sistema da </a:t>
            </a:r>
            <a:r>
              <a:rPr lang="it-IT" sz="1800" b="1" dirty="0" smtClean="0">
                <a:solidFill>
                  <a:schemeClr val="tx2">
                    <a:lumMod val="75000"/>
                  </a:schemeClr>
                </a:solidFill>
              </a:rPr>
              <a:t>capitalização plena</a:t>
            </a:r>
          </a:p>
          <a:p>
            <a:pPr eaLnBrk="1" fontAlgn="auto" hangingPunct="1">
              <a:spcAft>
                <a:spcPts val="600"/>
              </a:spcAft>
              <a:buClr>
                <a:schemeClr val="tx2">
                  <a:lumMod val="75000"/>
                </a:schemeClr>
              </a:buClr>
              <a:buFontTx/>
              <a:buNone/>
              <a:defRPr/>
            </a:pPr>
            <a:r>
              <a:rPr lang="en-US" sz="1800" dirty="0" smtClean="0">
                <a:solidFill>
                  <a:schemeClr val="tx2">
                    <a:lumMod val="75000"/>
                  </a:schemeClr>
                </a:solidFill>
              </a:rPr>
              <a:t>	</a:t>
            </a:r>
            <a:r>
              <a:rPr lang="it-IT" sz="1800" dirty="0" smtClean="0">
                <a:solidFill>
                  <a:schemeClr val="tx2">
                    <a:lumMod val="75000"/>
                  </a:schemeClr>
                </a:solidFill>
              </a:rPr>
              <a:t>o prêmio é calculado em função da equivalência entre o valor atual das prestações que devem ser fornecidas por todos os anos de gestão e o valor atual das contribuições que serão pagas pelos assegurados presentes e futuros nos mesmos anos de gestão (grau máximo de alocação das reservas);</a:t>
            </a:r>
          </a:p>
          <a:p>
            <a:pPr eaLnBrk="1" fontAlgn="auto" hangingPunct="1">
              <a:spcAft>
                <a:spcPts val="600"/>
              </a:spcAft>
              <a:buClr>
                <a:schemeClr val="tx2">
                  <a:lumMod val="75000"/>
                </a:schemeClr>
              </a:buClr>
              <a:buFont typeface="Arial" pitchFamily="34" charset="0"/>
              <a:buChar char="•"/>
              <a:defRPr/>
            </a:pPr>
            <a:r>
              <a:rPr lang="it-IT" sz="1800" dirty="0" smtClean="0">
                <a:solidFill>
                  <a:schemeClr val="tx2">
                    <a:lumMod val="75000"/>
                  </a:schemeClr>
                </a:solidFill>
              </a:rPr>
              <a:t>sistema da </a:t>
            </a:r>
            <a:r>
              <a:rPr lang="it-IT" sz="1800" b="1" dirty="0" smtClean="0">
                <a:solidFill>
                  <a:schemeClr val="tx2">
                    <a:lumMod val="75000"/>
                  </a:schemeClr>
                </a:solidFill>
              </a:rPr>
              <a:t>repartição pura total </a:t>
            </a:r>
          </a:p>
          <a:p>
            <a:pPr eaLnBrk="1" fontAlgn="auto" hangingPunct="1">
              <a:spcAft>
                <a:spcPts val="600"/>
              </a:spcAft>
              <a:buClr>
                <a:schemeClr val="tx2">
                  <a:lumMod val="75000"/>
                </a:schemeClr>
              </a:buClr>
              <a:buFontTx/>
              <a:buNone/>
              <a:defRPr/>
            </a:pPr>
            <a:r>
              <a:rPr lang="en-US" dirty="0" smtClean="0"/>
              <a:t>	</a:t>
            </a:r>
            <a:r>
              <a:rPr lang="it-IT" sz="1800" dirty="0" smtClean="0">
                <a:solidFill>
                  <a:schemeClr val="tx2">
                    <a:lumMod val="75000"/>
                  </a:schemeClr>
                </a:solidFill>
              </a:rPr>
              <a:t>o prêmio é estabelecido mensurando a cada ano as contribuições a serem pagas pelas despesas efetivamente feitas no mesmo período (não prevê alocação de reservas);</a:t>
            </a:r>
          </a:p>
          <a:p>
            <a:pPr eaLnBrk="1" fontAlgn="auto" hangingPunct="1">
              <a:spcAft>
                <a:spcPts val="600"/>
              </a:spcAft>
              <a:buClr>
                <a:schemeClr val="tx2">
                  <a:lumMod val="75000"/>
                </a:schemeClr>
              </a:buClr>
              <a:buFont typeface="Arial" pitchFamily="34" charset="0"/>
              <a:buChar char="•"/>
              <a:defRPr/>
            </a:pPr>
            <a:r>
              <a:rPr lang="it-IT" sz="1800" dirty="0" smtClean="0">
                <a:solidFill>
                  <a:schemeClr val="tx2">
                    <a:lumMod val="75000"/>
                  </a:schemeClr>
                </a:solidFill>
              </a:rPr>
              <a:t>sistemas </a:t>
            </a:r>
            <a:r>
              <a:rPr lang="it-IT" sz="1800" b="1" dirty="0" smtClean="0">
                <a:solidFill>
                  <a:schemeClr val="tx2">
                    <a:lumMod val="75000"/>
                  </a:schemeClr>
                </a:solidFill>
              </a:rPr>
              <a:t>mistos.</a:t>
            </a:r>
          </a:p>
          <a:p>
            <a:pPr eaLnBrk="1" fontAlgn="auto" hangingPunct="1">
              <a:spcAft>
                <a:spcPts val="600"/>
              </a:spcAft>
              <a:buClr>
                <a:schemeClr val="tx2">
                  <a:lumMod val="75000"/>
                </a:schemeClr>
              </a:buClr>
              <a:buFont typeface="Arial" pitchFamily="34" charset="0"/>
              <a:buChar char="•"/>
              <a:defRPr/>
            </a:pPr>
            <a:endParaRPr lang="pt-BR" sz="1800" dirty="0" smtClean="0">
              <a:solidFill>
                <a:schemeClr val="accent6"/>
              </a:solidFill>
            </a:endParaRPr>
          </a:p>
          <a:p>
            <a:pPr eaLnBrk="1" fontAlgn="auto" hangingPunct="1">
              <a:spcAft>
                <a:spcPts val="600"/>
              </a:spcAft>
              <a:buClr>
                <a:schemeClr val="tx2">
                  <a:lumMod val="75000"/>
                </a:schemeClr>
              </a:buClr>
              <a:buFontTx/>
              <a:buNone/>
              <a:defRPr/>
            </a:pPr>
            <a:endParaRPr lang="pt-BR" sz="1800" dirty="0" smtClean="0">
              <a:solidFill>
                <a:schemeClr val="accent6"/>
              </a:solidFill>
            </a:endParaRPr>
          </a:p>
          <a:p>
            <a:pPr>
              <a:defRPr/>
            </a:pPr>
            <a:endParaRPr lang="pt-BR" sz="1100" dirty="0" smtClean="0"/>
          </a:p>
          <a:p>
            <a:pPr>
              <a:buFontTx/>
              <a:buNone/>
              <a:defRPr/>
            </a:pPr>
            <a:endParaRPr lang="pt-BR" sz="1100" dirty="0" smtClean="0"/>
          </a:p>
          <a:p>
            <a:pPr eaLnBrk="1" fontAlgn="auto" hangingPunct="1">
              <a:spcAft>
                <a:spcPts val="0"/>
              </a:spcAft>
              <a:buClr>
                <a:schemeClr val="tx2">
                  <a:lumMod val="75000"/>
                </a:schemeClr>
              </a:buClr>
              <a:buFont typeface="Wingdings" pitchFamily="2" charset="2"/>
              <a:buChar char="q"/>
              <a:defRPr/>
            </a:pPr>
            <a:endParaRPr lang="pt-BR" dirty="0" smtClean="0">
              <a:solidFill>
                <a:schemeClr val="tx2">
                  <a:lumMod val="75000"/>
                </a:schemeClr>
              </a:solidFill>
            </a:endParaRPr>
          </a:p>
          <a:p>
            <a:pPr eaLnBrk="1" fontAlgn="auto" hangingPunct="1">
              <a:spcAft>
                <a:spcPts val="0"/>
              </a:spcAft>
              <a:buClr>
                <a:schemeClr val="tx2">
                  <a:lumMod val="75000"/>
                </a:schemeClr>
              </a:buClr>
              <a:buFont typeface="Arial" pitchFamily="34" charset="0"/>
              <a:buNone/>
              <a:defRPr/>
            </a:pPr>
            <a:endParaRPr lang="pt-BR" dirty="0" smtClean="0">
              <a:solidFill>
                <a:schemeClr val="tx2">
                  <a:lumMod val="75000"/>
                </a:schemeClr>
              </a:solidFill>
            </a:endParaRPr>
          </a:p>
        </p:txBody>
      </p:sp>
    </p:spTree>
    <p:extLst>
      <p:ext uri="{BB962C8B-B14F-4D97-AF65-F5344CB8AC3E}">
        <p14:creationId xmlns:p14="http://schemas.microsoft.com/office/powerpoint/2010/main" val="5922851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DB64373B-0F22-4AD6-99DC-EEB3D17349B9}" type="slidenum">
              <a:rPr lang="it-IT" altLang="it-IT" smtClean="0"/>
              <a:pPr algn="r" eaLnBrk="1" hangingPunct="1"/>
              <a:t>59</a:t>
            </a:fld>
            <a:endParaRPr lang="pt-BR" altLang="it-IT" smtClean="0"/>
          </a:p>
        </p:txBody>
      </p:sp>
      <p:grpSp>
        <p:nvGrpSpPr>
          <p:cNvPr id="18435" name="Group 4"/>
          <p:cNvGrpSpPr>
            <a:grpSpLocks/>
          </p:cNvGrpSpPr>
          <p:nvPr/>
        </p:nvGrpSpPr>
        <p:grpSpPr bwMode="auto">
          <a:xfrm>
            <a:off x="0" y="0"/>
            <a:ext cx="9144000" cy="2144713"/>
            <a:chOff x="0" y="0"/>
            <a:chExt cx="5760" cy="1351"/>
          </a:xfrm>
        </p:grpSpPr>
        <p:grpSp>
          <p:nvGrpSpPr>
            <p:cNvPr id="18447" name="Group 5"/>
            <p:cNvGrpSpPr>
              <a:grpSpLocks/>
            </p:cNvGrpSpPr>
            <p:nvPr/>
          </p:nvGrpSpPr>
          <p:grpSpPr bwMode="auto">
            <a:xfrm>
              <a:off x="0" y="0"/>
              <a:ext cx="5340" cy="1351"/>
              <a:chOff x="0" y="0"/>
              <a:chExt cx="5340" cy="1351"/>
            </a:xfrm>
          </p:grpSpPr>
          <p:graphicFrame>
            <p:nvGraphicFramePr>
              <p:cNvPr id="18449"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56959" name="Fotografia di Photo Editor" r:id="rId4" imgW="5238095" imgH="2438095" progId="">
                      <p:embed/>
                    </p:oleObj>
                  </mc:Choice>
                  <mc:Fallback>
                    <p:oleObj name="Fotografia di Photo Editor" r:id="rId4" imgW="5238095" imgH="2438095" progId="">
                      <p:embed/>
                      <p:pic>
                        <p:nvPicPr>
                          <p:cNvPr id="0" name="Picture 6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50"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56960" name="Fotografia di Photo Editor" r:id="rId6" imgW="1028844" imgH="2438095" progId="">
                      <p:embed/>
                    </p:oleObj>
                  </mc:Choice>
                  <mc:Fallback>
                    <p:oleObj name="Fotografia di Photo Editor" r:id="rId6" imgW="1028844" imgH="2438095" progId="">
                      <p:embed/>
                      <p:pic>
                        <p:nvPicPr>
                          <p:cNvPr id="0" name="Picture 6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51"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56961" name="Fotografia di Photo Editor" r:id="rId8" imgW="1028844" imgH="2438095" progId="">
                      <p:embed/>
                    </p:oleObj>
                  </mc:Choice>
                  <mc:Fallback>
                    <p:oleObj name="Fotografia di Photo Editor" r:id="rId8" imgW="1028844" imgH="2438095" progId="">
                      <p:embed/>
                      <p:pic>
                        <p:nvPicPr>
                          <p:cNvPr id="0" name="Picture 6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52"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56962" name="Fotografia di Photo Editor" r:id="rId9" imgW="1028844" imgH="2438095" progId="">
                      <p:embed/>
                    </p:oleObj>
                  </mc:Choice>
                  <mc:Fallback>
                    <p:oleObj name="Fotografia di Photo Editor" r:id="rId9" imgW="1028844" imgH="2438095" progId="">
                      <p:embed/>
                      <p:pic>
                        <p:nvPicPr>
                          <p:cNvPr id="0" name="Picture 6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53"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56963" name="Fotografia di Photo Editor" r:id="rId10" imgW="1028844" imgH="2438095" progId="">
                      <p:embed/>
                    </p:oleObj>
                  </mc:Choice>
                  <mc:Fallback>
                    <p:oleObj name="Fotografia di Photo Editor" r:id="rId10" imgW="1028844" imgH="2438095" progId="">
                      <p:embed/>
                      <p:pic>
                        <p:nvPicPr>
                          <p:cNvPr id="0" name="Picture 6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54"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56964" name="Fotografia di Photo Editor" r:id="rId11" imgW="1028844" imgH="2438095" progId="">
                      <p:embed/>
                    </p:oleObj>
                  </mc:Choice>
                  <mc:Fallback>
                    <p:oleObj name="Fotografia di Photo Editor" r:id="rId11" imgW="1028844" imgH="2438095" progId="">
                      <p:embed/>
                      <p:pic>
                        <p:nvPicPr>
                          <p:cNvPr id="0" name="Picture 6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8448"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56965" name="Fotografia di Photo Editor" r:id="rId12" imgW="1028844" imgH="2438095" progId="">
                    <p:embed/>
                  </p:oleObj>
                </mc:Choice>
                <mc:Fallback>
                  <p:oleObj name="Fotografia di Photo Editor" r:id="rId12" imgW="1028844" imgH="2438095" progId="">
                    <p:embed/>
                    <p:pic>
                      <p:nvPicPr>
                        <p:cNvPr id="0" name="Picture 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8436" name="Group 13"/>
          <p:cNvGrpSpPr>
            <a:grpSpLocks/>
          </p:cNvGrpSpPr>
          <p:nvPr/>
        </p:nvGrpSpPr>
        <p:grpSpPr bwMode="auto">
          <a:xfrm>
            <a:off x="611188" y="476250"/>
            <a:ext cx="8532812" cy="1800225"/>
            <a:chOff x="385" y="300"/>
            <a:chExt cx="5375" cy="1134"/>
          </a:xfrm>
        </p:grpSpPr>
        <p:grpSp>
          <p:nvGrpSpPr>
            <p:cNvPr id="18439" name="Group 14"/>
            <p:cNvGrpSpPr>
              <a:grpSpLocks/>
            </p:cNvGrpSpPr>
            <p:nvPr/>
          </p:nvGrpSpPr>
          <p:grpSpPr bwMode="auto">
            <a:xfrm>
              <a:off x="385" y="300"/>
              <a:ext cx="5375" cy="363"/>
              <a:chOff x="385" y="300"/>
              <a:chExt cx="5375" cy="363"/>
            </a:xfrm>
          </p:grpSpPr>
          <p:grpSp>
            <p:nvGrpSpPr>
              <p:cNvPr id="18442" name="Group 15"/>
              <p:cNvGrpSpPr>
                <a:grpSpLocks/>
              </p:cNvGrpSpPr>
              <p:nvPr/>
            </p:nvGrpSpPr>
            <p:grpSpPr bwMode="auto">
              <a:xfrm>
                <a:off x="4490" y="300"/>
                <a:ext cx="1270" cy="292"/>
                <a:chOff x="4490" y="300"/>
                <a:chExt cx="1270" cy="292"/>
              </a:xfrm>
            </p:grpSpPr>
            <p:pic>
              <p:nvPicPr>
                <p:cNvPr id="18445"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18443"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8444"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8440"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8441"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grpSp>
      <p:sp>
        <p:nvSpPr>
          <p:cNvPr id="22" name="Rettangolo 21"/>
          <p:cNvSpPr/>
          <p:nvPr/>
        </p:nvSpPr>
        <p:spPr>
          <a:xfrm>
            <a:off x="571500" y="571500"/>
            <a:ext cx="5000625" cy="923330"/>
          </a:xfrm>
          <a:prstGeom prst="rect">
            <a:avLst/>
          </a:prstGeom>
        </p:spPr>
        <p:txBody>
          <a:bodyPr>
            <a:spAutoFit/>
          </a:bodyPr>
          <a:lstStyle/>
          <a:p>
            <a:pPr>
              <a:defRPr/>
            </a:pPr>
            <a:r>
              <a:rPr lang="it-IT" sz="2400" b="1" dirty="0">
                <a:solidFill>
                  <a:schemeClr val="tx2">
                    <a:lumMod val="75000"/>
                  </a:schemeClr>
                </a:solidFill>
                <a:latin typeface="+mj-lt"/>
              </a:rPr>
              <a:t>Sistemas financeiros de gestão</a:t>
            </a:r>
          </a:p>
          <a:p>
            <a:pPr>
              <a:lnSpc>
                <a:spcPct val="150000"/>
              </a:lnSpc>
              <a:defRPr/>
            </a:pPr>
            <a:r>
              <a:rPr lang="it-IT" sz="2000" dirty="0" smtClean="0">
                <a:solidFill>
                  <a:schemeClr val="tx2">
                    <a:lumMod val="75000"/>
                  </a:schemeClr>
                </a:solidFill>
                <a:latin typeface="+mj-lt"/>
              </a:rPr>
              <a:t>Instituto Nacional de Acidentes de Trabalho</a:t>
            </a:r>
            <a:endParaRPr lang="pt-BR" sz="2000" dirty="0">
              <a:solidFill>
                <a:schemeClr val="tx2">
                  <a:lumMod val="75000"/>
                </a:schemeClr>
              </a:solidFill>
              <a:latin typeface="+mj-lt"/>
              <a:ea typeface="+mj-ea"/>
              <a:cs typeface="+mj-cs"/>
            </a:endParaRPr>
          </a:p>
        </p:txBody>
      </p:sp>
      <p:sp>
        <p:nvSpPr>
          <p:cNvPr id="25" name="Segnaposto contenuto 6"/>
          <p:cNvSpPr>
            <a:spLocks noGrp="1"/>
          </p:cNvSpPr>
          <p:nvPr>
            <p:ph idx="1"/>
          </p:nvPr>
        </p:nvSpPr>
        <p:spPr>
          <a:xfrm>
            <a:off x="287338" y="2057350"/>
            <a:ext cx="8856662" cy="4972050"/>
          </a:xfrm>
        </p:spPr>
        <p:txBody>
          <a:bodyPr rtlCol="0">
            <a:normAutofit/>
          </a:bodyPr>
          <a:lstStyle/>
          <a:p>
            <a:pPr eaLnBrk="1" fontAlgn="auto" hangingPunct="1">
              <a:spcAft>
                <a:spcPts val="600"/>
              </a:spcAft>
              <a:buClr>
                <a:schemeClr val="tx2">
                  <a:lumMod val="75000"/>
                </a:schemeClr>
              </a:buClr>
              <a:buFontTx/>
              <a:buNone/>
              <a:defRPr/>
            </a:pPr>
            <a:r>
              <a:rPr lang="it-IT" sz="2400" dirty="0" smtClean="0">
                <a:solidFill>
                  <a:schemeClr val="tx2">
                    <a:lumMod val="75000"/>
                  </a:schemeClr>
                </a:solidFill>
              </a:rPr>
              <a:t>Os sistemas financeiros de gestão adotados pelo Inail são: </a:t>
            </a:r>
          </a:p>
          <a:p>
            <a:pPr eaLnBrk="1" fontAlgn="auto" hangingPunct="1">
              <a:spcAft>
                <a:spcPts val="600"/>
              </a:spcAft>
              <a:buClr>
                <a:schemeClr val="tx2">
                  <a:lumMod val="75000"/>
                </a:schemeClr>
              </a:buClr>
              <a:buFont typeface="Arial" pitchFamily="34" charset="0"/>
              <a:buChar char="•"/>
              <a:defRPr/>
            </a:pPr>
            <a:r>
              <a:rPr lang="it-IT" sz="2400" b="1" dirty="0" smtClean="0">
                <a:solidFill>
                  <a:schemeClr val="tx2">
                    <a:lumMod val="75000"/>
                  </a:schemeClr>
                </a:solidFill>
              </a:rPr>
              <a:t>Sistema Misto </a:t>
            </a:r>
            <a:r>
              <a:rPr lang="it-IT" sz="2400" dirty="0" smtClean="0">
                <a:solidFill>
                  <a:schemeClr val="tx2">
                    <a:lumMod val="75000"/>
                  </a:schemeClr>
                </a:solidFill>
              </a:rPr>
              <a:t>(também o chamado Sistema de Repartição dos capitais de cobertura atenuado) para a gestão da Indústria, Comércio e serviços;</a:t>
            </a:r>
          </a:p>
          <a:p>
            <a:pPr eaLnBrk="1" fontAlgn="auto" hangingPunct="1">
              <a:spcAft>
                <a:spcPts val="600"/>
              </a:spcAft>
              <a:buClr>
                <a:schemeClr val="tx2">
                  <a:lumMod val="75000"/>
                </a:schemeClr>
              </a:buClr>
              <a:buFont typeface="Arial" pitchFamily="34" charset="0"/>
              <a:buChar char="•"/>
              <a:defRPr/>
            </a:pPr>
            <a:r>
              <a:rPr lang="it-IT" sz="2400" b="1" dirty="0" smtClean="0">
                <a:solidFill>
                  <a:schemeClr val="tx2">
                    <a:lumMod val="75000"/>
                  </a:schemeClr>
                </a:solidFill>
              </a:rPr>
              <a:t>Sistema da Repartição pura </a:t>
            </a:r>
            <a:r>
              <a:rPr lang="it-IT" sz="2400" dirty="0" smtClean="0">
                <a:solidFill>
                  <a:schemeClr val="tx2">
                    <a:lumMod val="75000"/>
                  </a:schemeClr>
                </a:solidFill>
              </a:rPr>
              <a:t>para a gestão na Agricultura;</a:t>
            </a:r>
          </a:p>
          <a:p>
            <a:pPr eaLnBrk="1" fontAlgn="auto" hangingPunct="1">
              <a:spcAft>
                <a:spcPts val="600"/>
              </a:spcAft>
              <a:buClr>
                <a:schemeClr val="tx2">
                  <a:lumMod val="75000"/>
                </a:schemeClr>
              </a:buClr>
              <a:buFont typeface="Arial" pitchFamily="34" charset="0"/>
              <a:buChar char="•"/>
              <a:defRPr/>
            </a:pPr>
            <a:r>
              <a:rPr lang="it-IT" sz="2400" b="1" dirty="0" smtClean="0">
                <a:solidFill>
                  <a:schemeClr val="tx2">
                    <a:lumMod val="75000"/>
                  </a:schemeClr>
                </a:solidFill>
              </a:rPr>
              <a:t>Sistema de Repartição dos capitais de cobertura </a:t>
            </a:r>
            <a:r>
              <a:rPr lang="it-IT" sz="2400" dirty="0" smtClean="0">
                <a:solidFill>
                  <a:schemeClr val="tx2">
                    <a:lumMod val="75000"/>
                  </a:schemeClr>
                </a:solidFill>
              </a:rPr>
              <a:t>para a gestão de Médicos Radiologistas;</a:t>
            </a:r>
          </a:p>
          <a:p>
            <a:pPr eaLnBrk="1" hangingPunct="1">
              <a:defRPr/>
            </a:pPr>
            <a:r>
              <a:rPr lang="it-IT" sz="2400" b="1" dirty="0" smtClean="0">
                <a:solidFill>
                  <a:schemeClr val="tx2">
                    <a:lumMod val="75000"/>
                  </a:schemeClr>
                </a:solidFill>
              </a:rPr>
              <a:t>Sistema da Capitalização plena </a:t>
            </a:r>
            <a:r>
              <a:rPr lang="it-IT" sz="2400" dirty="0" smtClean="0">
                <a:solidFill>
                  <a:schemeClr val="tx2">
                    <a:lumMod val="75000"/>
                  </a:schemeClr>
                </a:solidFill>
              </a:rPr>
              <a:t>para a gestão de acidentes no âmbito doméstico.</a:t>
            </a:r>
          </a:p>
          <a:p>
            <a:pPr eaLnBrk="1" fontAlgn="auto" hangingPunct="1">
              <a:spcAft>
                <a:spcPts val="600"/>
              </a:spcAft>
              <a:buClr>
                <a:schemeClr val="tx2">
                  <a:lumMod val="75000"/>
                </a:schemeClr>
              </a:buClr>
              <a:buFont typeface="Arial" pitchFamily="34" charset="0"/>
              <a:buChar char="•"/>
              <a:defRPr/>
            </a:pPr>
            <a:endParaRPr lang="pt-BR" sz="1800" dirty="0" smtClean="0">
              <a:solidFill>
                <a:schemeClr val="accent6"/>
              </a:solidFill>
            </a:endParaRPr>
          </a:p>
          <a:p>
            <a:pPr eaLnBrk="1" fontAlgn="auto" hangingPunct="1">
              <a:spcAft>
                <a:spcPts val="600"/>
              </a:spcAft>
              <a:buClr>
                <a:schemeClr val="tx2">
                  <a:lumMod val="75000"/>
                </a:schemeClr>
              </a:buClr>
              <a:buFontTx/>
              <a:buNone/>
              <a:defRPr/>
            </a:pPr>
            <a:endParaRPr lang="pt-BR" sz="1800" dirty="0" smtClean="0">
              <a:solidFill>
                <a:schemeClr val="accent6"/>
              </a:solidFill>
            </a:endParaRPr>
          </a:p>
          <a:p>
            <a:pPr>
              <a:defRPr/>
            </a:pPr>
            <a:endParaRPr lang="pt-BR" sz="1100" dirty="0" smtClean="0"/>
          </a:p>
          <a:p>
            <a:pPr>
              <a:buFontTx/>
              <a:buNone/>
              <a:defRPr/>
            </a:pPr>
            <a:endParaRPr lang="pt-BR" sz="1100" dirty="0" smtClean="0"/>
          </a:p>
          <a:p>
            <a:pPr eaLnBrk="1" fontAlgn="auto" hangingPunct="1">
              <a:spcAft>
                <a:spcPts val="0"/>
              </a:spcAft>
              <a:buClr>
                <a:schemeClr val="tx2">
                  <a:lumMod val="75000"/>
                </a:schemeClr>
              </a:buClr>
              <a:buFont typeface="Wingdings" pitchFamily="2" charset="2"/>
              <a:buChar char="q"/>
              <a:defRPr/>
            </a:pPr>
            <a:endParaRPr lang="pt-BR" dirty="0" smtClean="0">
              <a:solidFill>
                <a:schemeClr val="tx2">
                  <a:lumMod val="75000"/>
                </a:schemeClr>
              </a:solidFill>
            </a:endParaRPr>
          </a:p>
          <a:p>
            <a:pPr eaLnBrk="1" fontAlgn="auto" hangingPunct="1">
              <a:spcAft>
                <a:spcPts val="0"/>
              </a:spcAft>
              <a:buClr>
                <a:schemeClr val="tx2">
                  <a:lumMod val="75000"/>
                </a:schemeClr>
              </a:buClr>
              <a:buFont typeface="Arial" pitchFamily="34" charset="0"/>
              <a:buNone/>
              <a:defRPr/>
            </a:pPr>
            <a:endParaRPr lang="pt-BR" dirty="0" smtClean="0">
              <a:solidFill>
                <a:schemeClr val="tx2">
                  <a:lumMod val="75000"/>
                </a:schemeClr>
              </a:solidFill>
            </a:endParaRPr>
          </a:p>
        </p:txBody>
      </p:sp>
    </p:spTree>
    <p:extLst>
      <p:ext uri="{BB962C8B-B14F-4D97-AF65-F5344CB8AC3E}">
        <p14:creationId xmlns:p14="http://schemas.microsoft.com/office/powerpoint/2010/main" val="2706342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AAEA8D1-0B19-4D1B-9CB3-0572BAC6F215}" type="slidenum">
              <a:rPr lang="it-IT" altLang="it-IT" sz="1400" smtClean="0"/>
              <a:pPr>
                <a:spcBef>
                  <a:spcPct val="0"/>
                </a:spcBef>
                <a:buFontTx/>
                <a:buNone/>
              </a:pPr>
              <a:t>6</a:t>
            </a:fld>
            <a:endParaRPr lang="pt-BR" altLang="it-IT" sz="1400" smtClean="0"/>
          </a:p>
        </p:txBody>
      </p:sp>
      <p:grpSp>
        <p:nvGrpSpPr>
          <p:cNvPr id="6147" name="Group 4"/>
          <p:cNvGrpSpPr>
            <a:grpSpLocks/>
          </p:cNvGrpSpPr>
          <p:nvPr/>
        </p:nvGrpSpPr>
        <p:grpSpPr bwMode="auto">
          <a:xfrm>
            <a:off x="0" y="0"/>
            <a:ext cx="9144000" cy="2276476"/>
            <a:chOff x="0" y="0"/>
            <a:chExt cx="5760" cy="1351"/>
          </a:xfrm>
        </p:grpSpPr>
        <p:grpSp>
          <p:nvGrpSpPr>
            <p:cNvPr id="6160" name="Group 5"/>
            <p:cNvGrpSpPr>
              <a:grpSpLocks/>
            </p:cNvGrpSpPr>
            <p:nvPr/>
          </p:nvGrpSpPr>
          <p:grpSpPr bwMode="auto">
            <a:xfrm>
              <a:off x="0" y="0"/>
              <a:ext cx="5340" cy="1351"/>
              <a:chOff x="0" y="0"/>
              <a:chExt cx="5340" cy="1351"/>
            </a:xfrm>
          </p:grpSpPr>
          <p:graphicFrame>
            <p:nvGraphicFramePr>
              <p:cNvPr id="6162"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55713" name="Fotografia di Photo Editor" r:id="rId4" imgW="5238095" imgH="2438095" progId="">
                      <p:embed/>
                    </p:oleObj>
                  </mc:Choice>
                  <mc:Fallback>
                    <p:oleObj name="Fotografia di Photo Editor" r:id="rId4" imgW="5238095" imgH="2438095" progId="">
                      <p:embed/>
                      <p:pic>
                        <p:nvPicPr>
                          <p:cNvPr id="0" name="Picture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3"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55714" name="Fotografia di Photo Editor" r:id="rId6" imgW="1028844" imgH="2438095" progId="">
                      <p:embed/>
                    </p:oleObj>
                  </mc:Choice>
                  <mc:Fallback>
                    <p:oleObj name="Fotografia di Photo Editor" r:id="rId6" imgW="1028844" imgH="2438095" progId="">
                      <p:embed/>
                      <p:pic>
                        <p:nvPicPr>
                          <p:cNvPr id="0" name="Picture 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55715" name="Fotografia di Photo Editor" r:id="rId8" imgW="1028844" imgH="2438095" progId="">
                      <p:embed/>
                    </p:oleObj>
                  </mc:Choice>
                  <mc:Fallback>
                    <p:oleObj name="Fotografia di Photo Editor" r:id="rId8" imgW="1028844" imgH="2438095" progId="">
                      <p:embed/>
                      <p:pic>
                        <p:nvPicPr>
                          <p:cNvPr id="0" name="Picture 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5"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55716" name="Fotografia di Photo Editor" r:id="rId9" imgW="1028844" imgH="2438095" progId="">
                      <p:embed/>
                    </p:oleObj>
                  </mc:Choice>
                  <mc:Fallback>
                    <p:oleObj name="Fotografia di Photo Editor" r:id="rId9" imgW="1028844" imgH="2438095" progId="">
                      <p:embed/>
                      <p:pic>
                        <p:nvPicPr>
                          <p:cNvPr id="0" name="Picture 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6"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55717" name="Fotografia di Photo Editor" r:id="rId10" imgW="1028844" imgH="2438095" progId="">
                      <p:embed/>
                    </p:oleObj>
                  </mc:Choice>
                  <mc:Fallback>
                    <p:oleObj name="Fotografia di Photo Editor" r:id="rId10" imgW="1028844" imgH="2438095" progId="">
                      <p:embed/>
                      <p:pic>
                        <p:nvPicPr>
                          <p:cNvPr id="0" name="Picture 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7"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55718" name="Fotografia di Photo Editor" r:id="rId11" imgW="1028844" imgH="2438095" progId="">
                      <p:embed/>
                    </p:oleObj>
                  </mc:Choice>
                  <mc:Fallback>
                    <p:oleObj name="Fotografia di Photo Editor" r:id="rId11" imgW="1028844" imgH="2438095" progId="">
                      <p:embed/>
                      <p:pic>
                        <p:nvPicPr>
                          <p:cNvPr id="0" name="Picture 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6161"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55719" name="Fotografia di Photo Editor" r:id="rId12" imgW="1028844" imgH="2438095" progId="">
                    <p:embed/>
                  </p:oleObj>
                </mc:Choice>
                <mc:Fallback>
                  <p:oleObj name="Fotografia di Photo Editor" r:id="rId12" imgW="1028844" imgH="2438095" progId="">
                    <p:embed/>
                    <p:pic>
                      <p:nvPicPr>
                        <p:cNvPr id="0" name="Picture 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677069" y="1412876"/>
            <a:ext cx="7989094" cy="5184476"/>
          </a:xfrm>
        </p:spPr>
        <p:txBody>
          <a:bodyPr/>
          <a:lstStyle/>
          <a:p>
            <a:pPr algn="l"/>
            <a:r>
              <a:rPr lang="it-IT" altLang="it-IT" sz="2400" b="1" dirty="0" smtClean="0">
                <a:solidFill>
                  <a:schemeClr val="tx2">
                    <a:lumMod val="75000"/>
                  </a:schemeClr>
                </a:solidFill>
                <a:latin typeface="+mn-lt"/>
              </a:rPr>
              <a:t>Dependentes do Estado</a:t>
            </a:r>
            <a:r>
              <a:t/>
            </a:r>
            <a:br/>
            <a:r>
              <a:t/>
            </a:r>
            <a:br/>
            <a:r>
              <a:rPr lang="it-IT" altLang="it-IT" sz="2400" dirty="0" smtClean="0">
                <a:solidFill>
                  <a:schemeClr val="tx2">
                    <a:lumMod val="75000"/>
                  </a:schemeClr>
                </a:solidFill>
                <a:latin typeface="+mn-lt"/>
              </a:rPr>
              <a:t>O seguro do Inail é realizado com a forma particular da “gestão por conta”.</a:t>
            </a:r>
            <a:r>
              <a:t/>
            </a:r>
            <a:br/>
            <a:r>
              <a:rPr lang="it-IT" altLang="it-IT" sz="2400" dirty="0" smtClean="0">
                <a:solidFill>
                  <a:schemeClr val="tx2">
                    <a:lumMod val="75000"/>
                  </a:schemeClr>
                </a:solidFill>
                <a:latin typeface="+mn-lt"/>
              </a:rPr>
              <a:t>O dependentes estatais, uma vez assegurados pelo Inail, fazem parte do patrimônio informativo do Instituto, apenas se algum acidente ou doença profissional é verificado, desde que as Administrações do Estado não correspondem a nenhum prêmio de seguro, mas reembolsam à Inail, nos termos e modalidades previstas no D.M. de 10 de outubro de 1985, o montante das prestações fornecidas e as despesas incorridas. </a:t>
            </a:r>
            <a:r>
              <a:t/>
            </a:r>
            <a:br/>
            <a:endParaRPr lang="pt-BR" altLang="it-IT" sz="2400" dirty="0">
              <a:solidFill>
                <a:schemeClr val="tx2">
                  <a:lumMod val="75000"/>
                </a:schemeClr>
              </a:solidFill>
              <a:latin typeface="+mn-lt"/>
              <a:ea typeface="+mn-ea"/>
              <a:cs typeface="+mn-cs"/>
            </a:endParaRPr>
          </a:p>
        </p:txBody>
      </p:sp>
      <p:grpSp>
        <p:nvGrpSpPr>
          <p:cNvPr id="6149" name="Group 13"/>
          <p:cNvGrpSpPr>
            <a:grpSpLocks/>
          </p:cNvGrpSpPr>
          <p:nvPr/>
        </p:nvGrpSpPr>
        <p:grpSpPr bwMode="auto">
          <a:xfrm>
            <a:off x="611188" y="476250"/>
            <a:ext cx="8532812" cy="1800225"/>
            <a:chOff x="385" y="300"/>
            <a:chExt cx="5375" cy="1134"/>
          </a:xfrm>
        </p:grpSpPr>
        <p:grpSp>
          <p:nvGrpSpPr>
            <p:cNvPr id="6152" name="Group 14"/>
            <p:cNvGrpSpPr>
              <a:grpSpLocks/>
            </p:cNvGrpSpPr>
            <p:nvPr/>
          </p:nvGrpSpPr>
          <p:grpSpPr bwMode="auto">
            <a:xfrm>
              <a:off x="385" y="300"/>
              <a:ext cx="5375" cy="363"/>
              <a:chOff x="385" y="300"/>
              <a:chExt cx="5375" cy="363"/>
            </a:xfrm>
          </p:grpSpPr>
          <p:grpSp>
            <p:nvGrpSpPr>
              <p:cNvPr id="6155" name="Group 15"/>
              <p:cNvGrpSpPr>
                <a:grpSpLocks/>
              </p:cNvGrpSpPr>
              <p:nvPr/>
            </p:nvGrpSpPr>
            <p:grpSpPr bwMode="auto">
              <a:xfrm>
                <a:off x="4490" y="300"/>
                <a:ext cx="1270" cy="292"/>
                <a:chOff x="4490" y="300"/>
                <a:chExt cx="1270" cy="292"/>
              </a:xfrm>
            </p:grpSpPr>
            <p:pic>
              <p:nvPicPr>
                <p:cNvPr id="6158"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6156"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7"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6153"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4"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053138" cy="1261884"/>
          </a:xfrm>
          <a:prstGeom prst="rect">
            <a:avLst/>
          </a:prstGeom>
        </p:spPr>
        <p:txBody>
          <a:bodyPr>
            <a:spAutoFit/>
          </a:bodyPr>
          <a:lstStyle/>
          <a:p>
            <a:pPr eaLnBrk="1" hangingPunct="1">
              <a:defRPr/>
            </a:pPr>
            <a:r>
              <a:rPr lang="it-IT" altLang="it-IT" sz="2800" b="1" dirty="0" smtClean="0">
                <a:solidFill>
                  <a:schemeClr val="tx2">
                    <a:lumMod val="75000"/>
                  </a:schemeClr>
                </a:solidFill>
                <a:latin typeface="+mj-lt"/>
              </a:rPr>
              <a:t>Instituto de Seguros</a:t>
            </a:r>
            <a:endParaRPr lang="pt-BR" sz="2800" b="1" dirty="0">
              <a:solidFill>
                <a:schemeClr val="tx2">
                  <a:lumMod val="75000"/>
                </a:schemeClr>
              </a:solidFill>
              <a:latin typeface="+mj-lt"/>
              <a:ea typeface="+mj-ea"/>
              <a:cs typeface="+mj-cs"/>
            </a:endParaRPr>
          </a:p>
          <a:p>
            <a:pPr marL="0" lvl="1" eaLnBrk="1" hangingPunct="1">
              <a:defRPr/>
            </a:pPr>
            <a:r>
              <a:rPr lang="it-IT" sz="2000" dirty="0">
                <a:solidFill>
                  <a:schemeClr val="tx2">
                    <a:lumMod val="75000"/>
                  </a:schemeClr>
                </a:solidFill>
                <a:latin typeface="Arial" panose="020B0604020202020204" pitchFamily="34" charset="0"/>
              </a:rPr>
              <a:t>Instituto Nacional de Acidentes de Trabalho </a:t>
            </a:r>
          </a:p>
          <a:p>
            <a:pPr eaLnBrk="1" hangingPunct="1">
              <a:defRPr/>
            </a:pPr>
            <a:r>
              <a:rPr dirty="0" smtClean="0"/>
              <a:t> </a:t>
            </a:r>
            <a:endParaRPr lang="pt-BR" dirty="0">
              <a:solidFill>
                <a:schemeClr val="tx2">
                  <a:lumMod val="75000"/>
                </a:schemeClr>
              </a:solidFill>
              <a:latin typeface="+mj-lt"/>
              <a:cs typeface="+mn-cs"/>
            </a:endParaRPr>
          </a:p>
        </p:txBody>
      </p:sp>
    </p:spTree>
    <p:extLst>
      <p:ext uri="{BB962C8B-B14F-4D97-AF65-F5344CB8AC3E}">
        <p14:creationId xmlns:p14="http://schemas.microsoft.com/office/powerpoint/2010/main" val="31682323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085CC632-EC36-4F28-B82C-4347C806DF66}" type="slidenum">
              <a:rPr lang="it-IT" altLang="it-IT" smtClean="0"/>
              <a:pPr algn="r" eaLnBrk="1" hangingPunct="1"/>
              <a:t>60</a:t>
            </a:fld>
            <a:endParaRPr lang="pt-BR" altLang="it-IT" dirty="0" smtClean="0"/>
          </a:p>
        </p:txBody>
      </p:sp>
      <p:grpSp>
        <p:nvGrpSpPr>
          <p:cNvPr id="17411" name="Group 4"/>
          <p:cNvGrpSpPr>
            <a:grpSpLocks/>
          </p:cNvGrpSpPr>
          <p:nvPr/>
        </p:nvGrpSpPr>
        <p:grpSpPr bwMode="auto">
          <a:xfrm>
            <a:off x="0" y="0"/>
            <a:ext cx="9144000" cy="2144713"/>
            <a:chOff x="0" y="0"/>
            <a:chExt cx="5760" cy="1351"/>
          </a:xfrm>
        </p:grpSpPr>
        <p:grpSp>
          <p:nvGrpSpPr>
            <p:cNvPr id="17423" name="Group 5"/>
            <p:cNvGrpSpPr>
              <a:grpSpLocks/>
            </p:cNvGrpSpPr>
            <p:nvPr/>
          </p:nvGrpSpPr>
          <p:grpSpPr bwMode="auto">
            <a:xfrm>
              <a:off x="0" y="0"/>
              <a:ext cx="5340" cy="1351"/>
              <a:chOff x="0" y="0"/>
              <a:chExt cx="5340" cy="1351"/>
            </a:xfrm>
          </p:grpSpPr>
          <p:graphicFrame>
            <p:nvGraphicFramePr>
              <p:cNvPr id="1742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70208" name="Fotografia di Photo Editor" r:id="rId4" imgW="5238095" imgH="2438095" progId="">
                      <p:embed/>
                    </p:oleObj>
                  </mc:Choice>
                  <mc:Fallback>
                    <p:oleObj name="Fotografia di Photo Editor" r:id="rId4" imgW="5238095" imgH="2438095" progId="">
                      <p:embed/>
                      <p:pic>
                        <p:nvPicPr>
                          <p:cNvPr id="0" name="Picture 5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70209" name="Fotografia di Photo Editor" r:id="rId6" imgW="1028844" imgH="2438095" progId="">
                      <p:embed/>
                    </p:oleObj>
                  </mc:Choice>
                  <mc:Fallback>
                    <p:oleObj name="Fotografia di Photo Editor" r:id="rId6" imgW="1028844" imgH="2438095" progId="">
                      <p:embed/>
                      <p:pic>
                        <p:nvPicPr>
                          <p:cNvPr id="0" name="Picture 57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70210" name="Fotografia di Photo Editor" r:id="rId8" imgW="1028844" imgH="2438095" progId="">
                      <p:embed/>
                    </p:oleObj>
                  </mc:Choice>
                  <mc:Fallback>
                    <p:oleObj name="Fotografia di Photo Editor" r:id="rId8" imgW="1028844" imgH="2438095" progId="">
                      <p:embed/>
                      <p:pic>
                        <p:nvPicPr>
                          <p:cNvPr id="0" name="Picture 5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70211" name="Fotografia di Photo Editor" r:id="rId9" imgW="1028844" imgH="2438095" progId="">
                      <p:embed/>
                    </p:oleObj>
                  </mc:Choice>
                  <mc:Fallback>
                    <p:oleObj name="Fotografia di Photo Editor" r:id="rId9" imgW="1028844" imgH="2438095" progId="">
                      <p:embed/>
                      <p:pic>
                        <p:nvPicPr>
                          <p:cNvPr id="0" name="Picture 5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70212" name="Fotografia di Photo Editor" r:id="rId10" imgW="1028844" imgH="2438095" progId="">
                      <p:embed/>
                    </p:oleObj>
                  </mc:Choice>
                  <mc:Fallback>
                    <p:oleObj name="Fotografia di Photo Editor" r:id="rId10" imgW="1028844" imgH="2438095" progId="">
                      <p:embed/>
                      <p:pic>
                        <p:nvPicPr>
                          <p:cNvPr id="0" name="Picture 57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3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70213" name="Fotografia di Photo Editor" r:id="rId11" imgW="1028844" imgH="2438095" progId="">
                      <p:embed/>
                    </p:oleObj>
                  </mc:Choice>
                  <mc:Fallback>
                    <p:oleObj name="Fotografia di Photo Editor" r:id="rId11" imgW="1028844" imgH="2438095" progId="">
                      <p:embed/>
                      <p:pic>
                        <p:nvPicPr>
                          <p:cNvPr id="0" name="Picture 5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742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70214" name="Fotografia di Photo Editor" r:id="rId12" imgW="1028844" imgH="2438095" progId="">
                    <p:embed/>
                  </p:oleObj>
                </mc:Choice>
                <mc:Fallback>
                  <p:oleObj name="Fotografia di Photo Editor" r:id="rId12" imgW="1028844" imgH="2438095" progId="">
                    <p:embed/>
                    <p:pic>
                      <p:nvPicPr>
                        <p:cNvPr id="0" name="Picture 5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412" name="Group 13"/>
          <p:cNvGrpSpPr>
            <a:grpSpLocks/>
          </p:cNvGrpSpPr>
          <p:nvPr/>
        </p:nvGrpSpPr>
        <p:grpSpPr bwMode="auto">
          <a:xfrm>
            <a:off x="611188" y="476250"/>
            <a:ext cx="8532812" cy="1800225"/>
            <a:chOff x="385" y="300"/>
            <a:chExt cx="5375" cy="1134"/>
          </a:xfrm>
        </p:grpSpPr>
        <p:grpSp>
          <p:nvGrpSpPr>
            <p:cNvPr id="17415" name="Group 14"/>
            <p:cNvGrpSpPr>
              <a:grpSpLocks/>
            </p:cNvGrpSpPr>
            <p:nvPr/>
          </p:nvGrpSpPr>
          <p:grpSpPr bwMode="auto">
            <a:xfrm>
              <a:off x="385" y="300"/>
              <a:ext cx="5375" cy="363"/>
              <a:chOff x="385" y="300"/>
              <a:chExt cx="5375" cy="363"/>
            </a:xfrm>
          </p:grpSpPr>
          <p:grpSp>
            <p:nvGrpSpPr>
              <p:cNvPr id="17418" name="Group 15"/>
              <p:cNvGrpSpPr>
                <a:grpSpLocks/>
              </p:cNvGrpSpPr>
              <p:nvPr/>
            </p:nvGrpSpPr>
            <p:grpSpPr bwMode="auto">
              <a:xfrm>
                <a:off x="4490" y="300"/>
                <a:ext cx="1270" cy="292"/>
                <a:chOff x="4490" y="300"/>
                <a:chExt cx="1270" cy="292"/>
              </a:xfrm>
            </p:grpSpPr>
            <p:pic>
              <p:nvPicPr>
                <p:cNvPr id="1742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1741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2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741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1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grpSp>
      <p:sp>
        <p:nvSpPr>
          <p:cNvPr id="22" name="Rettangolo 21"/>
          <p:cNvSpPr/>
          <p:nvPr/>
        </p:nvSpPr>
        <p:spPr>
          <a:xfrm>
            <a:off x="499492" y="692696"/>
            <a:ext cx="6520780" cy="1138773"/>
          </a:xfrm>
          <a:prstGeom prst="rect">
            <a:avLst/>
          </a:prstGeom>
        </p:spPr>
        <p:txBody>
          <a:bodyPr wrap="square">
            <a:spAutoFit/>
          </a:bodyPr>
          <a:lstStyle/>
          <a:p>
            <a:pPr>
              <a:defRPr/>
            </a:pPr>
            <a:r>
              <a:rPr lang="en-US" altLang="it-IT" sz="2400" b="1" dirty="0" smtClean="0">
                <a:solidFill>
                  <a:schemeClr val="tx2">
                    <a:lumMod val="75000"/>
                  </a:schemeClr>
                </a:solidFill>
                <a:latin typeface="+mj-lt"/>
              </a:rPr>
              <a:t>D.P.R. n. 1124 de 30 de junho de 1965</a:t>
            </a:r>
            <a:endParaRPr lang="pt-BR" altLang="it-IT" sz="2400" b="1" dirty="0">
              <a:solidFill>
                <a:schemeClr val="tx2">
                  <a:lumMod val="75000"/>
                </a:schemeClr>
              </a:solidFill>
              <a:latin typeface="+mj-lt"/>
              <a:ea typeface="+mj-ea"/>
              <a:cs typeface="+mj-cs"/>
            </a:endParaRPr>
          </a:p>
          <a:p>
            <a:pPr>
              <a:defRPr/>
            </a:pPr>
            <a:r>
              <a:rPr lang="it-IT" sz="2000" dirty="0">
                <a:solidFill>
                  <a:schemeClr val="tx2">
                    <a:lumMod val="75000"/>
                  </a:schemeClr>
                </a:solidFill>
                <a:latin typeface="+mj-lt"/>
              </a:rPr>
              <a:t>Instituto Nacional de Acidentes de Trabalho</a:t>
            </a:r>
          </a:p>
          <a:p>
            <a:pPr>
              <a:defRPr/>
            </a:pPr>
            <a:endParaRPr lang="pt-BR" sz="2400" b="1" dirty="0">
              <a:solidFill>
                <a:schemeClr val="tx2">
                  <a:lumMod val="75000"/>
                </a:schemeClr>
              </a:solidFill>
              <a:latin typeface="+mj-lt"/>
              <a:ea typeface="+mj-ea"/>
              <a:cs typeface="+mj-cs"/>
            </a:endParaRPr>
          </a:p>
        </p:txBody>
      </p:sp>
      <p:sp>
        <p:nvSpPr>
          <p:cNvPr id="25" name="Segnaposto contenuto 6"/>
          <p:cNvSpPr>
            <a:spLocks noGrp="1"/>
          </p:cNvSpPr>
          <p:nvPr>
            <p:ph idx="1"/>
          </p:nvPr>
        </p:nvSpPr>
        <p:spPr>
          <a:xfrm>
            <a:off x="323528" y="2204864"/>
            <a:ext cx="8478366" cy="3772445"/>
          </a:xfrm>
        </p:spPr>
        <p:txBody>
          <a:bodyPr rtlCol="0">
            <a:normAutofit fontScale="92500" lnSpcReduction="10000"/>
          </a:bodyPr>
          <a:lstStyle/>
          <a:p>
            <a:pPr eaLnBrk="1" hangingPunct="1">
              <a:buFont typeface="Wingdings" pitchFamily="2" charset="2"/>
              <a:buNone/>
            </a:pPr>
            <a:r>
              <a:rPr lang="it-IT" altLang="it-IT" sz="2400" dirty="0" smtClean="0">
                <a:solidFill>
                  <a:srgbClr val="000073"/>
                </a:solidFill>
              </a:rPr>
              <a:t>A tarifa atual dos prêmios é regulamentada nos termos do D.P.R. Nº 1124/1965.</a:t>
            </a:r>
          </a:p>
          <a:p>
            <a:pPr algn="just">
              <a:spcBef>
                <a:spcPct val="50000"/>
              </a:spcBef>
              <a:defRPr/>
            </a:pPr>
            <a:r>
              <a:rPr lang="it-IT" altLang="it-IT" sz="2200" dirty="0">
                <a:solidFill>
                  <a:schemeClr val="tx2">
                    <a:lumMod val="75000"/>
                  </a:schemeClr>
                </a:solidFill>
              </a:rPr>
              <a:t>Título I: O seguro contra acidentes e doenças profissionais na indústria</a:t>
            </a:r>
            <a:endParaRPr lang="pt-BR" altLang="it-IT" sz="2200" dirty="0">
              <a:solidFill>
                <a:schemeClr val="tx2">
                  <a:lumMod val="75000"/>
                </a:schemeClr>
              </a:solidFill>
            </a:endParaRPr>
          </a:p>
          <a:p>
            <a:pPr>
              <a:defRPr/>
            </a:pPr>
            <a:endParaRPr lang="pt-BR" altLang="it-IT" sz="2200" dirty="0">
              <a:solidFill>
                <a:schemeClr val="tx2">
                  <a:lumMod val="75000"/>
                </a:schemeClr>
              </a:solidFill>
            </a:endParaRPr>
          </a:p>
          <a:p>
            <a:pPr>
              <a:defRPr/>
            </a:pPr>
            <a:r>
              <a:rPr lang="it-IT" altLang="it-IT" sz="2200" dirty="0">
                <a:solidFill>
                  <a:schemeClr val="tx2">
                    <a:lumMod val="75000"/>
                  </a:schemeClr>
                </a:solidFill>
              </a:rPr>
              <a:t>Título II: O seguro contra acidentes e doenças profissionais na agricultura</a:t>
            </a:r>
          </a:p>
          <a:p>
            <a:pPr>
              <a:defRPr/>
            </a:pPr>
            <a:endParaRPr lang="pt-BR" altLang="it-IT" sz="2200" dirty="0">
              <a:solidFill>
                <a:schemeClr val="tx2">
                  <a:lumMod val="75000"/>
                </a:schemeClr>
              </a:solidFill>
            </a:endParaRPr>
          </a:p>
          <a:p>
            <a:pPr>
              <a:defRPr/>
            </a:pPr>
            <a:r>
              <a:rPr lang="it-IT" altLang="it-IT" sz="2200" dirty="0">
                <a:solidFill>
                  <a:schemeClr val="tx2">
                    <a:lumMod val="75000"/>
                  </a:schemeClr>
                </a:solidFill>
              </a:rPr>
              <a:t>Título III: Regimes especiais</a:t>
            </a:r>
          </a:p>
          <a:p>
            <a:pPr>
              <a:defRPr/>
            </a:pPr>
            <a:endParaRPr lang="pt-BR" altLang="it-IT" sz="2200" dirty="0">
              <a:solidFill>
                <a:schemeClr val="tx2">
                  <a:lumMod val="75000"/>
                </a:schemeClr>
              </a:solidFill>
            </a:endParaRPr>
          </a:p>
          <a:p>
            <a:pPr>
              <a:defRPr/>
            </a:pPr>
            <a:r>
              <a:rPr lang="it-IT" altLang="it-IT" sz="2200" dirty="0">
                <a:solidFill>
                  <a:schemeClr val="tx2">
                    <a:lumMod val="75000"/>
                  </a:schemeClr>
                </a:solidFill>
              </a:rPr>
              <a:t>Título IV: Disposições para categorias particulares</a:t>
            </a:r>
          </a:p>
          <a:p>
            <a:pPr eaLnBrk="1" fontAlgn="auto" hangingPunct="1">
              <a:spcAft>
                <a:spcPts val="0"/>
              </a:spcAft>
              <a:buClr>
                <a:schemeClr val="tx2">
                  <a:lumMod val="75000"/>
                </a:schemeClr>
              </a:buClr>
              <a:buFont typeface="Arial" pitchFamily="34" charset="0"/>
              <a:buNone/>
              <a:defRPr/>
            </a:pPr>
            <a:endParaRPr lang="pt-BR" dirty="0" smtClean="0">
              <a:solidFill>
                <a:schemeClr val="tx2">
                  <a:lumMod val="75000"/>
                </a:schemeClr>
              </a:solidFill>
            </a:endParaRPr>
          </a:p>
        </p:txBody>
      </p:sp>
    </p:spTree>
    <p:extLst>
      <p:ext uri="{BB962C8B-B14F-4D97-AF65-F5344CB8AC3E}">
        <p14:creationId xmlns:p14="http://schemas.microsoft.com/office/powerpoint/2010/main" val="2019304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085CC632-EC36-4F28-B82C-4347C806DF66}" type="slidenum">
              <a:rPr lang="it-IT" altLang="it-IT" smtClean="0"/>
              <a:pPr algn="r" eaLnBrk="1" hangingPunct="1"/>
              <a:t>61</a:t>
            </a:fld>
            <a:endParaRPr lang="pt-BR" altLang="it-IT" dirty="0" smtClean="0"/>
          </a:p>
        </p:txBody>
      </p:sp>
      <p:grpSp>
        <p:nvGrpSpPr>
          <p:cNvPr id="17411" name="Group 4"/>
          <p:cNvGrpSpPr>
            <a:grpSpLocks/>
          </p:cNvGrpSpPr>
          <p:nvPr/>
        </p:nvGrpSpPr>
        <p:grpSpPr bwMode="auto">
          <a:xfrm>
            <a:off x="0" y="0"/>
            <a:ext cx="9144000" cy="2144713"/>
            <a:chOff x="0" y="0"/>
            <a:chExt cx="5760" cy="1351"/>
          </a:xfrm>
        </p:grpSpPr>
        <p:grpSp>
          <p:nvGrpSpPr>
            <p:cNvPr id="17423" name="Group 5"/>
            <p:cNvGrpSpPr>
              <a:grpSpLocks/>
            </p:cNvGrpSpPr>
            <p:nvPr/>
          </p:nvGrpSpPr>
          <p:grpSpPr bwMode="auto">
            <a:xfrm>
              <a:off x="0" y="0"/>
              <a:ext cx="5340" cy="1351"/>
              <a:chOff x="0" y="0"/>
              <a:chExt cx="5340" cy="1351"/>
            </a:xfrm>
          </p:grpSpPr>
          <p:graphicFrame>
            <p:nvGraphicFramePr>
              <p:cNvPr id="1742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43516" name="Fotografia di Photo Editor" r:id="rId4" imgW="5238095" imgH="2438095" progId="">
                      <p:embed/>
                    </p:oleObj>
                  </mc:Choice>
                  <mc:Fallback>
                    <p:oleObj name="Fotografia di Photo Editor" r:id="rId4" imgW="5238095" imgH="2438095" progId="">
                      <p:embed/>
                      <p:pic>
                        <p:nvPicPr>
                          <p:cNvPr id="0" name="Picture 1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43517" name="Fotografia di Photo Editor" r:id="rId6" imgW="1028844" imgH="2438095" progId="">
                      <p:embed/>
                    </p:oleObj>
                  </mc:Choice>
                  <mc:Fallback>
                    <p:oleObj name="Fotografia di Photo Editor" r:id="rId6" imgW="1028844" imgH="2438095" progId="">
                      <p:embed/>
                      <p:pic>
                        <p:nvPicPr>
                          <p:cNvPr id="0" name="Picture 1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43518" name="Fotografia di Photo Editor" r:id="rId8" imgW="1028844" imgH="2438095" progId="">
                      <p:embed/>
                    </p:oleObj>
                  </mc:Choice>
                  <mc:Fallback>
                    <p:oleObj name="Fotografia di Photo Editor" r:id="rId8" imgW="1028844" imgH="2438095" progId="">
                      <p:embed/>
                      <p:pic>
                        <p:nvPicPr>
                          <p:cNvPr id="0" name="Picture 1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43519" name="Fotografia di Photo Editor" r:id="rId9" imgW="1028844" imgH="2438095" progId="">
                      <p:embed/>
                    </p:oleObj>
                  </mc:Choice>
                  <mc:Fallback>
                    <p:oleObj name="Fotografia di Photo Editor" r:id="rId9" imgW="1028844" imgH="2438095" progId="">
                      <p:embed/>
                      <p:pic>
                        <p:nvPicPr>
                          <p:cNvPr id="0" name="Picture 1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43520" name="Fotografia di Photo Editor" r:id="rId10" imgW="1028844" imgH="2438095" progId="">
                      <p:embed/>
                    </p:oleObj>
                  </mc:Choice>
                  <mc:Fallback>
                    <p:oleObj name="Fotografia di Photo Editor" r:id="rId10" imgW="1028844" imgH="2438095" progId="">
                      <p:embed/>
                      <p:pic>
                        <p:nvPicPr>
                          <p:cNvPr id="0" name="Picture 1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3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43521" name="Fotografia di Photo Editor" r:id="rId11" imgW="1028844" imgH="2438095" progId="">
                      <p:embed/>
                    </p:oleObj>
                  </mc:Choice>
                  <mc:Fallback>
                    <p:oleObj name="Fotografia di Photo Editor" r:id="rId11" imgW="1028844" imgH="2438095" progId="">
                      <p:embed/>
                      <p:pic>
                        <p:nvPicPr>
                          <p:cNvPr id="0" name="Picture 1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742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43522" name="Fotografia di Photo Editor" r:id="rId12" imgW="1028844" imgH="2438095" progId="">
                    <p:embed/>
                  </p:oleObj>
                </mc:Choice>
                <mc:Fallback>
                  <p:oleObj name="Fotografia di Photo Editor" r:id="rId12" imgW="1028844" imgH="2438095" progId="">
                    <p:embed/>
                    <p:pic>
                      <p:nvPicPr>
                        <p:cNvPr id="0" name="Picture 1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412" name="Group 13"/>
          <p:cNvGrpSpPr>
            <a:grpSpLocks/>
          </p:cNvGrpSpPr>
          <p:nvPr/>
        </p:nvGrpSpPr>
        <p:grpSpPr bwMode="auto">
          <a:xfrm>
            <a:off x="611188" y="476250"/>
            <a:ext cx="8532812" cy="1800225"/>
            <a:chOff x="385" y="300"/>
            <a:chExt cx="5375" cy="1134"/>
          </a:xfrm>
        </p:grpSpPr>
        <p:grpSp>
          <p:nvGrpSpPr>
            <p:cNvPr id="17415" name="Group 14"/>
            <p:cNvGrpSpPr>
              <a:grpSpLocks/>
            </p:cNvGrpSpPr>
            <p:nvPr/>
          </p:nvGrpSpPr>
          <p:grpSpPr bwMode="auto">
            <a:xfrm>
              <a:off x="385" y="300"/>
              <a:ext cx="5375" cy="363"/>
              <a:chOff x="385" y="300"/>
              <a:chExt cx="5375" cy="363"/>
            </a:xfrm>
          </p:grpSpPr>
          <p:grpSp>
            <p:nvGrpSpPr>
              <p:cNvPr id="17418" name="Group 15"/>
              <p:cNvGrpSpPr>
                <a:grpSpLocks/>
              </p:cNvGrpSpPr>
              <p:nvPr/>
            </p:nvGrpSpPr>
            <p:grpSpPr bwMode="auto">
              <a:xfrm>
                <a:off x="4490" y="300"/>
                <a:ext cx="1270" cy="292"/>
                <a:chOff x="4490" y="300"/>
                <a:chExt cx="1270" cy="292"/>
              </a:xfrm>
            </p:grpSpPr>
            <p:pic>
              <p:nvPicPr>
                <p:cNvPr id="1742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1741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2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741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1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grpSp>
      <p:sp>
        <p:nvSpPr>
          <p:cNvPr id="22" name="Rettangolo 21"/>
          <p:cNvSpPr/>
          <p:nvPr/>
        </p:nvSpPr>
        <p:spPr>
          <a:xfrm>
            <a:off x="499492" y="692696"/>
            <a:ext cx="6520780" cy="1138773"/>
          </a:xfrm>
          <a:prstGeom prst="rect">
            <a:avLst/>
          </a:prstGeom>
        </p:spPr>
        <p:txBody>
          <a:bodyPr wrap="square">
            <a:spAutoFit/>
          </a:bodyPr>
          <a:lstStyle/>
          <a:p>
            <a:pPr>
              <a:defRPr/>
            </a:pPr>
            <a:r>
              <a:rPr lang="en-US" altLang="it-IT" sz="2400" b="1" dirty="0" smtClean="0">
                <a:solidFill>
                  <a:schemeClr val="tx2">
                    <a:lumMod val="75000"/>
                  </a:schemeClr>
                </a:solidFill>
                <a:latin typeface="+mj-lt"/>
              </a:rPr>
              <a:t>D.P.R. n. 1124 de 30 de junho de 1965</a:t>
            </a:r>
            <a:endParaRPr lang="pt-BR" altLang="it-IT" sz="2400" b="1" dirty="0">
              <a:solidFill>
                <a:schemeClr val="tx2">
                  <a:lumMod val="75000"/>
                </a:schemeClr>
              </a:solidFill>
              <a:latin typeface="+mj-lt"/>
              <a:ea typeface="+mj-ea"/>
              <a:cs typeface="+mj-cs"/>
            </a:endParaRPr>
          </a:p>
          <a:p>
            <a:pPr>
              <a:defRPr/>
            </a:pPr>
            <a:r>
              <a:rPr lang="it-IT" sz="2000" dirty="0">
                <a:solidFill>
                  <a:schemeClr val="tx2">
                    <a:lumMod val="75000"/>
                  </a:schemeClr>
                </a:solidFill>
                <a:latin typeface="+mj-lt"/>
              </a:rPr>
              <a:t>Instituto Nacional de Acidentes de Trabalho</a:t>
            </a:r>
          </a:p>
          <a:p>
            <a:pPr>
              <a:defRPr/>
            </a:pPr>
            <a:endParaRPr lang="pt-BR" sz="2400" b="1" dirty="0">
              <a:solidFill>
                <a:schemeClr val="tx2">
                  <a:lumMod val="75000"/>
                </a:schemeClr>
              </a:solidFill>
              <a:latin typeface="+mj-lt"/>
              <a:ea typeface="+mj-ea"/>
              <a:cs typeface="+mj-cs"/>
            </a:endParaRPr>
          </a:p>
        </p:txBody>
      </p:sp>
      <p:sp>
        <p:nvSpPr>
          <p:cNvPr id="25" name="Segnaposto contenuto 6"/>
          <p:cNvSpPr>
            <a:spLocks noGrp="1"/>
          </p:cNvSpPr>
          <p:nvPr>
            <p:ph idx="1"/>
          </p:nvPr>
        </p:nvSpPr>
        <p:spPr>
          <a:xfrm>
            <a:off x="323528" y="2204864"/>
            <a:ext cx="8478366" cy="3772445"/>
          </a:xfrm>
        </p:spPr>
        <p:txBody>
          <a:bodyPr rtlCol="0">
            <a:normAutofit/>
          </a:bodyPr>
          <a:lstStyle/>
          <a:p>
            <a:pPr marL="0" indent="0">
              <a:buNone/>
              <a:defRPr/>
            </a:pPr>
            <a:r>
              <a:rPr lang="it-IT" altLang="it-IT" sz="2200" dirty="0" smtClean="0">
                <a:solidFill>
                  <a:schemeClr val="tx2">
                    <a:lumMod val="75000"/>
                  </a:schemeClr>
                </a:solidFill>
              </a:rPr>
              <a:t>Título IV: Disposições para categorias particulares:</a:t>
            </a:r>
          </a:p>
          <a:p>
            <a:pPr marL="0" indent="0">
              <a:buNone/>
              <a:defRPr/>
            </a:pPr>
            <a:endParaRPr lang="pt-BR" altLang="it-IT" sz="1200" dirty="0" smtClean="0">
              <a:solidFill>
                <a:schemeClr val="tx2">
                  <a:lumMod val="75000"/>
                </a:schemeClr>
              </a:solidFill>
            </a:endParaRPr>
          </a:p>
          <a:p>
            <a:pPr>
              <a:defRPr/>
            </a:pPr>
            <a:r>
              <a:rPr lang="it-IT" altLang="it-IT" sz="2200" dirty="0">
                <a:solidFill>
                  <a:schemeClr val="tx2">
                    <a:lumMod val="75000"/>
                  </a:schemeClr>
                </a:solidFill>
              </a:rPr>
              <a:t>A tutela dos artesãos e das outras figuras que trabalham de forma autônoma;</a:t>
            </a:r>
          </a:p>
          <a:p>
            <a:pPr>
              <a:defRPr/>
            </a:pPr>
            <a:r>
              <a:rPr lang="it-IT" altLang="it-IT" sz="2200" dirty="0">
                <a:solidFill>
                  <a:schemeClr val="tx2">
                    <a:lumMod val="75000"/>
                  </a:schemeClr>
                </a:solidFill>
              </a:rPr>
              <a:t>A previsão de quotas integrantes da renda em relação à composição da família do acidentado;</a:t>
            </a:r>
          </a:p>
          <a:p>
            <a:pPr>
              <a:defRPr/>
            </a:pPr>
            <a:r>
              <a:rPr lang="it-IT" altLang="it-IT" sz="2200" dirty="0">
                <a:solidFill>
                  <a:schemeClr val="tx2">
                    <a:lumMod val="75000"/>
                  </a:schemeClr>
                </a:solidFill>
              </a:rPr>
              <a:t> Médicos radiologistas, técnicos sanitários de radiologia médica e alunos do curso.</a:t>
            </a:r>
          </a:p>
          <a:p>
            <a:pPr>
              <a:defRPr/>
            </a:pPr>
            <a:endParaRPr lang="pt-BR" altLang="it-IT" sz="2200" dirty="0">
              <a:solidFill>
                <a:schemeClr val="tx2">
                  <a:lumMod val="75000"/>
                </a:schemeClr>
              </a:solidFill>
            </a:endParaRPr>
          </a:p>
          <a:p>
            <a:pPr eaLnBrk="1" fontAlgn="auto" hangingPunct="1">
              <a:spcAft>
                <a:spcPts val="0"/>
              </a:spcAft>
              <a:buClr>
                <a:schemeClr val="tx2">
                  <a:lumMod val="75000"/>
                </a:schemeClr>
              </a:buClr>
              <a:buFont typeface="Arial" pitchFamily="34" charset="0"/>
              <a:buNone/>
              <a:defRPr/>
            </a:pPr>
            <a:endParaRPr lang="pt-BR" dirty="0" smtClean="0">
              <a:solidFill>
                <a:schemeClr val="tx2">
                  <a:lumMod val="75000"/>
                </a:schemeClr>
              </a:solidFill>
            </a:endParaRPr>
          </a:p>
        </p:txBody>
      </p:sp>
    </p:spTree>
    <p:extLst>
      <p:ext uri="{BB962C8B-B14F-4D97-AF65-F5344CB8AC3E}">
        <p14:creationId xmlns:p14="http://schemas.microsoft.com/office/powerpoint/2010/main" val="35637159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085CC632-EC36-4F28-B82C-4347C806DF66}" type="slidenum">
              <a:rPr lang="it-IT" altLang="it-IT" smtClean="0"/>
              <a:pPr algn="r" eaLnBrk="1" hangingPunct="1"/>
              <a:t>62</a:t>
            </a:fld>
            <a:endParaRPr lang="pt-BR" altLang="it-IT" dirty="0" smtClean="0"/>
          </a:p>
        </p:txBody>
      </p:sp>
      <p:grpSp>
        <p:nvGrpSpPr>
          <p:cNvPr id="17411" name="Group 4"/>
          <p:cNvGrpSpPr>
            <a:grpSpLocks/>
          </p:cNvGrpSpPr>
          <p:nvPr/>
        </p:nvGrpSpPr>
        <p:grpSpPr bwMode="auto">
          <a:xfrm>
            <a:off x="0" y="0"/>
            <a:ext cx="9144000" cy="2144713"/>
            <a:chOff x="0" y="0"/>
            <a:chExt cx="5760" cy="1351"/>
          </a:xfrm>
        </p:grpSpPr>
        <p:grpSp>
          <p:nvGrpSpPr>
            <p:cNvPr id="17423" name="Group 5"/>
            <p:cNvGrpSpPr>
              <a:grpSpLocks/>
            </p:cNvGrpSpPr>
            <p:nvPr/>
          </p:nvGrpSpPr>
          <p:grpSpPr bwMode="auto">
            <a:xfrm>
              <a:off x="0" y="0"/>
              <a:ext cx="5340" cy="1351"/>
              <a:chOff x="0" y="0"/>
              <a:chExt cx="5340" cy="1351"/>
            </a:xfrm>
          </p:grpSpPr>
          <p:graphicFrame>
            <p:nvGraphicFramePr>
              <p:cNvPr id="1742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44540" name="Fotografia di Photo Editor" r:id="rId4" imgW="5238095" imgH="2438095" progId="">
                      <p:embed/>
                    </p:oleObj>
                  </mc:Choice>
                  <mc:Fallback>
                    <p:oleObj name="Fotografia di Photo Editor" r:id="rId4" imgW="5238095" imgH="2438095" progId="">
                      <p:embed/>
                      <p:pic>
                        <p:nvPicPr>
                          <p:cNvPr id="0" name="Picture 1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44541" name="Fotografia di Photo Editor" r:id="rId6" imgW="1028844" imgH="2438095" progId="">
                      <p:embed/>
                    </p:oleObj>
                  </mc:Choice>
                  <mc:Fallback>
                    <p:oleObj name="Fotografia di Photo Editor" r:id="rId6" imgW="1028844" imgH="2438095" progId="">
                      <p:embed/>
                      <p:pic>
                        <p:nvPicPr>
                          <p:cNvPr id="0" name="Picture 1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44542" name="Fotografia di Photo Editor" r:id="rId8" imgW="1028844" imgH="2438095" progId="">
                      <p:embed/>
                    </p:oleObj>
                  </mc:Choice>
                  <mc:Fallback>
                    <p:oleObj name="Fotografia di Photo Editor" r:id="rId8" imgW="1028844" imgH="2438095" progId="">
                      <p:embed/>
                      <p:pic>
                        <p:nvPicPr>
                          <p:cNvPr id="0" name="Picture 1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44543" name="Fotografia di Photo Editor" r:id="rId9" imgW="1028844" imgH="2438095" progId="">
                      <p:embed/>
                    </p:oleObj>
                  </mc:Choice>
                  <mc:Fallback>
                    <p:oleObj name="Fotografia di Photo Editor" r:id="rId9" imgW="1028844" imgH="2438095" progId="">
                      <p:embed/>
                      <p:pic>
                        <p:nvPicPr>
                          <p:cNvPr id="0" name="Picture 1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44544" name="Fotografia di Photo Editor" r:id="rId10" imgW="1028844" imgH="2438095" progId="">
                      <p:embed/>
                    </p:oleObj>
                  </mc:Choice>
                  <mc:Fallback>
                    <p:oleObj name="Fotografia di Photo Editor" r:id="rId10" imgW="1028844" imgH="2438095" progId="">
                      <p:embed/>
                      <p:pic>
                        <p:nvPicPr>
                          <p:cNvPr id="0" name="Picture 1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3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44545" name="Fotografia di Photo Editor" r:id="rId11" imgW="1028844" imgH="2438095" progId="">
                      <p:embed/>
                    </p:oleObj>
                  </mc:Choice>
                  <mc:Fallback>
                    <p:oleObj name="Fotografia di Photo Editor" r:id="rId11" imgW="1028844" imgH="2438095" progId="">
                      <p:embed/>
                      <p:pic>
                        <p:nvPicPr>
                          <p:cNvPr id="0" name="Picture 1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742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44546" name="Fotografia di Photo Editor" r:id="rId12" imgW="1028844" imgH="2438095" progId="">
                    <p:embed/>
                  </p:oleObj>
                </mc:Choice>
                <mc:Fallback>
                  <p:oleObj name="Fotografia di Photo Editor" r:id="rId12" imgW="1028844" imgH="2438095" progId="">
                    <p:embed/>
                    <p:pic>
                      <p:nvPicPr>
                        <p:cNvPr id="0" name="Picture 1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412" name="Group 13"/>
          <p:cNvGrpSpPr>
            <a:grpSpLocks/>
          </p:cNvGrpSpPr>
          <p:nvPr/>
        </p:nvGrpSpPr>
        <p:grpSpPr bwMode="auto">
          <a:xfrm>
            <a:off x="611188" y="476250"/>
            <a:ext cx="8532812" cy="1800225"/>
            <a:chOff x="385" y="300"/>
            <a:chExt cx="5375" cy="1134"/>
          </a:xfrm>
        </p:grpSpPr>
        <p:grpSp>
          <p:nvGrpSpPr>
            <p:cNvPr id="17415" name="Group 14"/>
            <p:cNvGrpSpPr>
              <a:grpSpLocks/>
            </p:cNvGrpSpPr>
            <p:nvPr/>
          </p:nvGrpSpPr>
          <p:grpSpPr bwMode="auto">
            <a:xfrm>
              <a:off x="385" y="300"/>
              <a:ext cx="5375" cy="363"/>
              <a:chOff x="385" y="300"/>
              <a:chExt cx="5375" cy="363"/>
            </a:xfrm>
          </p:grpSpPr>
          <p:grpSp>
            <p:nvGrpSpPr>
              <p:cNvPr id="17418" name="Group 15"/>
              <p:cNvGrpSpPr>
                <a:grpSpLocks/>
              </p:cNvGrpSpPr>
              <p:nvPr/>
            </p:nvGrpSpPr>
            <p:grpSpPr bwMode="auto">
              <a:xfrm>
                <a:off x="4490" y="300"/>
                <a:ext cx="1270" cy="292"/>
                <a:chOff x="4490" y="300"/>
                <a:chExt cx="1270" cy="292"/>
              </a:xfrm>
            </p:grpSpPr>
            <p:pic>
              <p:nvPicPr>
                <p:cNvPr id="1742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1741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2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741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1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grpSp>
      <p:sp>
        <p:nvSpPr>
          <p:cNvPr id="22" name="Rettangolo 21"/>
          <p:cNvSpPr/>
          <p:nvPr/>
        </p:nvSpPr>
        <p:spPr>
          <a:xfrm>
            <a:off x="499492" y="692696"/>
            <a:ext cx="6520780" cy="1138773"/>
          </a:xfrm>
          <a:prstGeom prst="rect">
            <a:avLst/>
          </a:prstGeom>
        </p:spPr>
        <p:txBody>
          <a:bodyPr wrap="square">
            <a:spAutoFit/>
          </a:bodyPr>
          <a:lstStyle/>
          <a:p>
            <a:pPr>
              <a:defRPr/>
            </a:pPr>
            <a:r>
              <a:rPr lang="en-US" altLang="it-IT" sz="2400" b="1" dirty="0" smtClean="0">
                <a:solidFill>
                  <a:schemeClr val="tx2">
                    <a:lumMod val="75000"/>
                  </a:schemeClr>
                </a:solidFill>
                <a:latin typeface="+mj-lt"/>
              </a:rPr>
              <a:t>D.P.R. n. 1124 de 30 de junho de 1965</a:t>
            </a:r>
            <a:endParaRPr lang="pt-BR" altLang="it-IT" sz="2400" b="1" dirty="0">
              <a:solidFill>
                <a:schemeClr val="tx2">
                  <a:lumMod val="75000"/>
                </a:schemeClr>
              </a:solidFill>
              <a:latin typeface="+mj-lt"/>
              <a:ea typeface="+mj-ea"/>
              <a:cs typeface="+mj-cs"/>
            </a:endParaRPr>
          </a:p>
          <a:p>
            <a:pPr>
              <a:defRPr/>
            </a:pPr>
            <a:r>
              <a:rPr lang="it-IT" sz="2000" dirty="0">
                <a:solidFill>
                  <a:schemeClr val="tx2">
                    <a:lumMod val="75000"/>
                  </a:schemeClr>
                </a:solidFill>
                <a:latin typeface="+mj-lt"/>
              </a:rPr>
              <a:t>Instituto Nacional de Acidentes de Trabalho</a:t>
            </a:r>
          </a:p>
          <a:p>
            <a:pPr>
              <a:defRPr/>
            </a:pPr>
            <a:endParaRPr lang="pt-BR" sz="2400" b="1" dirty="0">
              <a:solidFill>
                <a:schemeClr val="tx2">
                  <a:lumMod val="75000"/>
                </a:schemeClr>
              </a:solidFill>
              <a:latin typeface="+mj-lt"/>
              <a:ea typeface="+mj-ea"/>
              <a:cs typeface="+mj-cs"/>
            </a:endParaRPr>
          </a:p>
        </p:txBody>
      </p:sp>
      <p:sp>
        <p:nvSpPr>
          <p:cNvPr id="25" name="Segnaposto contenuto 6"/>
          <p:cNvSpPr>
            <a:spLocks noGrp="1"/>
          </p:cNvSpPr>
          <p:nvPr>
            <p:ph idx="1"/>
          </p:nvPr>
        </p:nvSpPr>
        <p:spPr>
          <a:xfrm>
            <a:off x="323528" y="1664494"/>
            <a:ext cx="8280920" cy="4716834"/>
          </a:xfrm>
        </p:spPr>
        <p:txBody>
          <a:bodyPr rtlCol="0">
            <a:normAutofit fontScale="85000" lnSpcReduction="20000"/>
          </a:bodyPr>
          <a:lstStyle/>
          <a:p>
            <a:pPr eaLnBrk="1" hangingPunct="1">
              <a:lnSpc>
                <a:spcPct val="120000"/>
              </a:lnSpc>
            </a:pPr>
            <a:r>
              <a:rPr lang="it-IT" altLang="it-IT" sz="2000" dirty="0">
                <a:solidFill>
                  <a:srgbClr val="000073"/>
                </a:solidFill>
              </a:rPr>
              <a:t>Art. 39, inciso segundo – definição do sistema financeiro de gestão: as tarifas dos prêmios e das contribuições são determinados a fim de compreender o encargo financeiro previsto, correspondente aos acidentes do período de seguro.</a:t>
            </a:r>
          </a:p>
          <a:p>
            <a:pPr eaLnBrk="1" hangingPunct="1">
              <a:lnSpc>
                <a:spcPct val="120000"/>
              </a:lnSpc>
            </a:pPr>
            <a:r>
              <a:rPr lang="it-IT" altLang="it-IT" sz="2000" dirty="0" smtClean="0">
                <a:solidFill>
                  <a:srgbClr val="000073"/>
                </a:solidFill>
              </a:rPr>
              <a:t>Art. 40, inciso terceiro – taxa de premiação: a tarifa estabelece taxas de prêmio na medida correspondente ao risco médio nacional do trabalho simples assegurado, a fim de recompreender o encargo financeiro do art. 39, inciso segundo. </a:t>
            </a:r>
          </a:p>
          <a:p>
            <a:pPr eaLnBrk="1" hangingPunct="1">
              <a:buFont typeface="Wingdings" pitchFamily="2" charset="2"/>
              <a:buNone/>
            </a:pPr>
            <a:endParaRPr lang="pt-BR" altLang="it-IT" sz="2000" dirty="0" smtClean="0">
              <a:solidFill>
                <a:srgbClr val="000073"/>
              </a:solidFill>
            </a:endParaRPr>
          </a:p>
          <a:p>
            <a:pPr eaLnBrk="1" hangingPunct="1">
              <a:buFont typeface="Wingdings" pitchFamily="2" charset="2"/>
              <a:buNone/>
            </a:pPr>
            <a:r>
              <a:rPr lang="it-IT" altLang="it-IT" sz="2000" dirty="0" smtClean="0">
                <a:solidFill>
                  <a:srgbClr val="000073"/>
                </a:solidFill>
              </a:rPr>
              <a:t>TARIFA COMUM:</a:t>
            </a:r>
          </a:p>
          <a:p>
            <a:pPr marL="0" indent="0" eaLnBrk="1" hangingPunct="1">
              <a:buNone/>
            </a:pPr>
            <a:r>
              <a:rPr lang="it-IT" altLang="it-IT" sz="2000" dirty="0">
                <a:solidFill>
                  <a:srgbClr val="000073"/>
                </a:solidFill>
              </a:rPr>
              <a:t>Art. 41 – “O prêmio de seguro é de responsabilidade do empregador de trabalho com base na taxa de prêmio prevista pela tarifa... Sobre o total das retribuições efetivamente pagas ou convencionais...”</a:t>
            </a:r>
            <a:r>
              <a:t/>
            </a:r>
            <a:br/>
            <a:endParaRPr lang="pt-BR" altLang="it-IT" sz="2000" dirty="0">
              <a:solidFill>
                <a:srgbClr val="000073"/>
              </a:solidFill>
            </a:endParaRPr>
          </a:p>
          <a:p>
            <a:pPr eaLnBrk="1" hangingPunct="1">
              <a:buFont typeface="Wingdings" pitchFamily="2" charset="2"/>
              <a:buNone/>
            </a:pPr>
            <a:r>
              <a:rPr lang="it-IT" altLang="it-IT" sz="2000" dirty="0" smtClean="0">
                <a:solidFill>
                  <a:srgbClr val="000073"/>
                </a:solidFill>
              </a:rPr>
              <a:t>TARIFA ESPECIAL:</a:t>
            </a:r>
          </a:p>
          <a:p>
            <a:pPr marL="0" indent="0" eaLnBrk="1" hangingPunct="1">
              <a:buNone/>
            </a:pPr>
            <a:r>
              <a:rPr lang="it-IT" altLang="it-IT" sz="2000" dirty="0">
                <a:solidFill>
                  <a:srgbClr val="000073"/>
                </a:solidFill>
              </a:rPr>
              <a:t>Art. 42 –”... prêmios especiais unitários com base nos outros elementos idôneos como o número de pessoas, a duração do trabalho, o número de máquinas, a quantidade de combustível utilizado...”</a:t>
            </a:r>
          </a:p>
          <a:p>
            <a:pPr eaLnBrk="1" fontAlgn="auto" hangingPunct="1">
              <a:spcAft>
                <a:spcPts val="0"/>
              </a:spcAft>
              <a:buClr>
                <a:schemeClr val="tx2">
                  <a:lumMod val="75000"/>
                </a:schemeClr>
              </a:buClr>
              <a:buFont typeface="Arial" pitchFamily="34" charset="0"/>
              <a:buNone/>
              <a:defRPr/>
            </a:pPr>
            <a:endParaRPr lang="pt-BR" dirty="0" smtClean="0">
              <a:solidFill>
                <a:schemeClr val="tx2">
                  <a:lumMod val="75000"/>
                </a:schemeClr>
              </a:solidFill>
            </a:endParaRPr>
          </a:p>
        </p:txBody>
      </p:sp>
    </p:spTree>
    <p:extLst>
      <p:ext uri="{BB962C8B-B14F-4D97-AF65-F5344CB8AC3E}">
        <p14:creationId xmlns:p14="http://schemas.microsoft.com/office/powerpoint/2010/main" val="26172615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085CC632-EC36-4F28-B82C-4347C806DF66}" type="slidenum">
              <a:rPr lang="it-IT" altLang="it-IT" smtClean="0"/>
              <a:pPr algn="r" eaLnBrk="1" hangingPunct="1"/>
              <a:t>63</a:t>
            </a:fld>
            <a:endParaRPr lang="pt-BR" altLang="it-IT" dirty="0" smtClean="0"/>
          </a:p>
        </p:txBody>
      </p:sp>
      <p:grpSp>
        <p:nvGrpSpPr>
          <p:cNvPr id="17411" name="Group 4"/>
          <p:cNvGrpSpPr>
            <a:grpSpLocks/>
          </p:cNvGrpSpPr>
          <p:nvPr/>
        </p:nvGrpSpPr>
        <p:grpSpPr bwMode="auto">
          <a:xfrm>
            <a:off x="0" y="0"/>
            <a:ext cx="9144000" cy="2144713"/>
            <a:chOff x="0" y="0"/>
            <a:chExt cx="5760" cy="1351"/>
          </a:xfrm>
        </p:grpSpPr>
        <p:grpSp>
          <p:nvGrpSpPr>
            <p:cNvPr id="17423" name="Group 5"/>
            <p:cNvGrpSpPr>
              <a:grpSpLocks/>
            </p:cNvGrpSpPr>
            <p:nvPr/>
          </p:nvGrpSpPr>
          <p:grpSpPr bwMode="auto">
            <a:xfrm>
              <a:off x="0" y="0"/>
              <a:ext cx="5340" cy="1351"/>
              <a:chOff x="0" y="0"/>
              <a:chExt cx="5340" cy="1351"/>
            </a:xfrm>
          </p:grpSpPr>
          <p:graphicFrame>
            <p:nvGraphicFramePr>
              <p:cNvPr id="1742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71246" name="Fotografia di Photo Editor" r:id="rId4" imgW="5238095" imgH="2438095" progId="">
                      <p:embed/>
                    </p:oleObj>
                  </mc:Choice>
                  <mc:Fallback>
                    <p:oleObj name="Fotografia di Photo Editor" r:id="rId4" imgW="5238095" imgH="2438095" progId="">
                      <p:embed/>
                      <p:pic>
                        <p:nvPicPr>
                          <p:cNvPr id="0" name="Picture 5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71247" name="Fotografia di Photo Editor" r:id="rId6" imgW="1028844" imgH="2438095" progId="">
                      <p:embed/>
                    </p:oleObj>
                  </mc:Choice>
                  <mc:Fallback>
                    <p:oleObj name="Fotografia di Photo Editor" r:id="rId6" imgW="1028844" imgH="2438095" progId="">
                      <p:embed/>
                      <p:pic>
                        <p:nvPicPr>
                          <p:cNvPr id="0" name="Picture 5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71248" name="Fotografia di Photo Editor" r:id="rId8" imgW="1028844" imgH="2438095" progId="">
                      <p:embed/>
                    </p:oleObj>
                  </mc:Choice>
                  <mc:Fallback>
                    <p:oleObj name="Fotografia di Photo Editor" r:id="rId8" imgW="1028844" imgH="2438095" progId="">
                      <p:embed/>
                      <p:pic>
                        <p:nvPicPr>
                          <p:cNvPr id="0" name="Picture 58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71249" name="Fotografia di Photo Editor" r:id="rId9" imgW="1028844" imgH="2438095" progId="">
                      <p:embed/>
                    </p:oleObj>
                  </mc:Choice>
                  <mc:Fallback>
                    <p:oleObj name="Fotografia di Photo Editor" r:id="rId9" imgW="1028844" imgH="2438095" progId="">
                      <p:embed/>
                      <p:pic>
                        <p:nvPicPr>
                          <p:cNvPr id="0" name="Picture 58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71250" name="Fotografia di Photo Editor" r:id="rId10" imgW="1028844" imgH="2438095" progId="">
                      <p:embed/>
                    </p:oleObj>
                  </mc:Choice>
                  <mc:Fallback>
                    <p:oleObj name="Fotografia di Photo Editor" r:id="rId10" imgW="1028844" imgH="2438095" progId="">
                      <p:embed/>
                      <p:pic>
                        <p:nvPicPr>
                          <p:cNvPr id="0" name="Picture 5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3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71251" name="Fotografia di Photo Editor" r:id="rId11" imgW="1028844" imgH="2438095" progId="">
                      <p:embed/>
                    </p:oleObj>
                  </mc:Choice>
                  <mc:Fallback>
                    <p:oleObj name="Fotografia di Photo Editor" r:id="rId11" imgW="1028844" imgH="2438095" progId="">
                      <p:embed/>
                      <p:pic>
                        <p:nvPicPr>
                          <p:cNvPr id="0" name="Picture 5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742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71252" name="Fotografia di Photo Editor" r:id="rId12" imgW="1028844" imgH="2438095" progId="">
                    <p:embed/>
                  </p:oleObj>
                </mc:Choice>
                <mc:Fallback>
                  <p:oleObj name="Fotografia di Photo Editor" r:id="rId12" imgW="1028844" imgH="2438095" progId="">
                    <p:embed/>
                    <p:pic>
                      <p:nvPicPr>
                        <p:cNvPr id="0" name="Picture 5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412" name="Group 13"/>
          <p:cNvGrpSpPr>
            <a:grpSpLocks/>
          </p:cNvGrpSpPr>
          <p:nvPr/>
        </p:nvGrpSpPr>
        <p:grpSpPr bwMode="auto">
          <a:xfrm>
            <a:off x="611188" y="476250"/>
            <a:ext cx="8532812" cy="1800225"/>
            <a:chOff x="385" y="300"/>
            <a:chExt cx="5375" cy="1134"/>
          </a:xfrm>
        </p:grpSpPr>
        <p:grpSp>
          <p:nvGrpSpPr>
            <p:cNvPr id="17415" name="Group 14"/>
            <p:cNvGrpSpPr>
              <a:grpSpLocks/>
            </p:cNvGrpSpPr>
            <p:nvPr/>
          </p:nvGrpSpPr>
          <p:grpSpPr bwMode="auto">
            <a:xfrm>
              <a:off x="385" y="300"/>
              <a:ext cx="5375" cy="363"/>
              <a:chOff x="385" y="300"/>
              <a:chExt cx="5375" cy="363"/>
            </a:xfrm>
          </p:grpSpPr>
          <p:grpSp>
            <p:nvGrpSpPr>
              <p:cNvPr id="17418" name="Group 15"/>
              <p:cNvGrpSpPr>
                <a:grpSpLocks/>
              </p:cNvGrpSpPr>
              <p:nvPr/>
            </p:nvGrpSpPr>
            <p:grpSpPr bwMode="auto">
              <a:xfrm>
                <a:off x="4490" y="300"/>
                <a:ext cx="1270" cy="292"/>
                <a:chOff x="4490" y="300"/>
                <a:chExt cx="1270" cy="292"/>
              </a:xfrm>
            </p:grpSpPr>
            <p:pic>
              <p:nvPicPr>
                <p:cNvPr id="1742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1741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2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741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1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grpSp>
      <p:sp>
        <p:nvSpPr>
          <p:cNvPr id="22" name="Rettangolo 21"/>
          <p:cNvSpPr/>
          <p:nvPr/>
        </p:nvSpPr>
        <p:spPr>
          <a:xfrm>
            <a:off x="539552" y="692697"/>
            <a:ext cx="6588322" cy="1138773"/>
          </a:xfrm>
          <a:prstGeom prst="rect">
            <a:avLst/>
          </a:prstGeom>
        </p:spPr>
        <p:txBody>
          <a:bodyPr wrap="square">
            <a:spAutoFit/>
          </a:bodyPr>
          <a:lstStyle/>
          <a:p>
            <a:pPr>
              <a:defRPr/>
            </a:pPr>
            <a:r>
              <a:rPr lang="en-US" altLang="it-IT" sz="2400" b="1" dirty="0" smtClean="0">
                <a:solidFill>
                  <a:schemeClr val="tx2">
                    <a:lumMod val="75000"/>
                  </a:schemeClr>
                </a:solidFill>
                <a:latin typeface="+mj-lt"/>
              </a:rPr>
              <a:t>A tarifa dos</a:t>
            </a:r>
            <a:r>
              <a:rPr dirty="0" smtClean="0"/>
              <a:t> </a:t>
            </a:r>
            <a:r>
              <a:rPr lang="en-US" altLang="it-IT" sz="2400" b="1" dirty="0" smtClean="0">
                <a:solidFill>
                  <a:schemeClr val="tx2">
                    <a:lumMod val="75000"/>
                  </a:schemeClr>
                </a:solidFill>
                <a:latin typeface="+mj-lt"/>
              </a:rPr>
              <a:t>prêmios</a:t>
            </a:r>
            <a:r>
              <a:rPr dirty="0" smtClean="0"/>
              <a:t> </a:t>
            </a:r>
            <a:r>
              <a:rPr lang="en-US" altLang="it-IT" sz="2400" b="1" dirty="0" smtClean="0">
                <a:solidFill>
                  <a:schemeClr val="tx2">
                    <a:lumMod val="75000"/>
                  </a:schemeClr>
                </a:solidFill>
                <a:latin typeface="+mj-lt"/>
              </a:rPr>
              <a:t>da</a:t>
            </a:r>
            <a:r>
              <a:rPr dirty="0" smtClean="0"/>
              <a:t> </a:t>
            </a:r>
            <a:r>
              <a:rPr lang="en-US" altLang="it-IT" sz="2400" b="1" dirty="0" smtClean="0">
                <a:solidFill>
                  <a:schemeClr val="tx2">
                    <a:lumMod val="75000"/>
                  </a:schemeClr>
                </a:solidFill>
                <a:latin typeface="+mj-lt"/>
              </a:rPr>
              <a:t>gestão</a:t>
            </a:r>
            <a:r>
              <a:rPr dirty="0" smtClean="0"/>
              <a:t> </a:t>
            </a:r>
            <a:r>
              <a:rPr lang="en-US" altLang="it-IT" sz="2400" b="1" dirty="0" smtClean="0">
                <a:solidFill>
                  <a:schemeClr val="tx2">
                    <a:lumMod val="75000"/>
                  </a:schemeClr>
                </a:solidFill>
                <a:latin typeface="+mj-lt"/>
              </a:rPr>
              <a:t>industrial</a:t>
            </a:r>
            <a:r>
              <a:rPr dirty="0" smtClean="0"/>
              <a:t> </a:t>
            </a:r>
            <a:endParaRPr lang="pt-BR" altLang="it-IT" sz="2400" b="1" dirty="0">
              <a:solidFill>
                <a:schemeClr val="tx2">
                  <a:lumMod val="75000"/>
                </a:schemeClr>
              </a:solidFill>
              <a:latin typeface="+mj-lt"/>
              <a:ea typeface="+mj-ea"/>
              <a:cs typeface="+mj-cs"/>
            </a:endParaRPr>
          </a:p>
          <a:p>
            <a:pPr>
              <a:defRPr/>
            </a:pPr>
            <a:r>
              <a:rPr lang="it-IT" sz="2000" dirty="0">
                <a:solidFill>
                  <a:schemeClr val="tx2">
                    <a:lumMod val="75000"/>
                  </a:schemeClr>
                </a:solidFill>
                <a:latin typeface="+mj-lt"/>
              </a:rPr>
              <a:t>Instituto Nacional de Acidentes de Trabalho</a:t>
            </a:r>
          </a:p>
          <a:p>
            <a:pPr>
              <a:defRPr/>
            </a:pPr>
            <a:endParaRPr lang="pt-BR" sz="2400" b="1" dirty="0">
              <a:solidFill>
                <a:schemeClr val="tx2">
                  <a:lumMod val="75000"/>
                </a:schemeClr>
              </a:solidFill>
              <a:latin typeface="+mj-lt"/>
              <a:ea typeface="+mj-ea"/>
              <a:cs typeface="+mj-cs"/>
            </a:endParaRPr>
          </a:p>
        </p:txBody>
      </p:sp>
      <p:sp>
        <p:nvSpPr>
          <p:cNvPr id="25" name="Segnaposto contenuto 6"/>
          <p:cNvSpPr>
            <a:spLocks noGrp="1"/>
          </p:cNvSpPr>
          <p:nvPr>
            <p:ph idx="1"/>
          </p:nvPr>
        </p:nvSpPr>
        <p:spPr>
          <a:xfrm>
            <a:off x="323528" y="1664494"/>
            <a:ext cx="8208912" cy="4572818"/>
          </a:xfrm>
        </p:spPr>
        <p:txBody>
          <a:bodyPr rtlCol="0">
            <a:normAutofit lnSpcReduction="10000"/>
          </a:bodyPr>
          <a:lstStyle/>
          <a:p>
            <a:pPr marL="365630" lvl="0" indent="-255942" eaLnBrk="1" fontAlgn="auto" hangingPunct="1">
              <a:spcBef>
                <a:spcPts val="400"/>
              </a:spcBef>
              <a:spcAft>
                <a:spcPts val="0"/>
              </a:spcAft>
              <a:buClr>
                <a:srgbClr val="2DA2BF"/>
              </a:buClr>
              <a:buSzPct val="68000"/>
              <a:buNone/>
            </a:pPr>
            <a:r>
              <a:rPr lang="it-IT" altLang="it-IT" sz="1800" kern="1200" dirty="0">
                <a:solidFill>
                  <a:schemeClr val="tx2">
                    <a:lumMod val="75000"/>
                  </a:schemeClr>
                </a:solidFill>
              </a:rPr>
              <a:t>As tarifas dos prêmios são ordenadas segundo uma classificação técnica </a:t>
            </a:r>
          </a:p>
          <a:p>
            <a:pPr marL="365630" lvl="0" indent="-255942" eaLnBrk="1" fontAlgn="auto" hangingPunct="1">
              <a:spcBef>
                <a:spcPts val="400"/>
              </a:spcBef>
              <a:spcAft>
                <a:spcPts val="0"/>
              </a:spcAft>
              <a:buClr>
                <a:srgbClr val="2DA2BF"/>
              </a:buClr>
              <a:buSzPct val="68000"/>
              <a:buNone/>
            </a:pPr>
            <a:r>
              <a:rPr lang="it-IT" altLang="it-IT" sz="1800" kern="1200" dirty="0">
                <a:solidFill>
                  <a:schemeClr val="tx2">
                    <a:lumMod val="75000"/>
                  </a:schemeClr>
                </a:solidFill>
              </a:rPr>
              <a:t>dos trabalhos, dividida em dez grandes grupos, de norma articulada em grupos, </a:t>
            </a:r>
          </a:p>
          <a:p>
            <a:pPr marL="365630" lvl="0" indent="-255942" eaLnBrk="1" fontAlgn="auto" hangingPunct="1">
              <a:spcBef>
                <a:spcPts val="400"/>
              </a:spcBef>
              <a:spcAft>
                <a:spcPts val="0"/>
              </a:spcAft>
              <a:buClr>
                <a:srgbClr val="2DA2BF"/>
              </a:buClr>
              <a:buSzPct val="68000"/>
              <a:buNone/>
            </a:pPr>
            <a:r>
              <a:rPr lang="it-IT" altLang="it-IT" sz="1800" kern="1200" dirty="0">
                <a:solidFill>
                  <a:schemeClr val="tx2">
                    <a:lumMod val="75000"/>
                  </a:schemeClr>
                </a:solidFill>
              </a:rPr>
              <a:t>subgrupos e vagas. </a:t>
            </a:r>
          </a:p>
          <a:p>
            <a:pPr marL="90488" lvl="0" indent="19050" eaLnBrk="1" fontAlgn="auto" hangingPunct="1">
              <a:spcBef>
                <a:spcPts val="400"/>
              </a:spcBef>
              <a:spcAft>
                <a:spcPts val="0"/>
              </a:spcAft>
              <a:buClr>
                <a:srgbClr val="2DA2BF"/>
              </a:buClr>
              <a:buSzPct val="68000"/>
              <a:buNone/>
            </a:pPr>
            <a:r>
              <a:rPr lang="it-IT" altLang="it-IT" sz="1800" kern="1200" dirty="0">
                <a:solidFill>
                  <a:schemeClr val="tx2">
                    <a:lumMod val="75000"/>
                  </a:schemeClr>
                </a:solidFill>
              </a:rPr>
              <a:t>Como trabalho se entende o ciclo de operações necessário para que seja realizado conforme descrito, compreende as operações complementares e subsidiárias conduzidas pelo mesmo empregador de trabalho e em conexão operacional com a principal atividade, mesmo que sejam efetuadas em locais diferentes. </a:t>
            </a:r>
          </a:p>
          <a:p>
            <a:pPr marL="365630" lvl="0" indent="-255942" eaLnBrk="1" fontAlgn="auto" hangingPunct="1">
              <a:spcBef>
                <a:spcPts val="400"/>
              </a:spcBef>
              <a:spcAft>
                <a:spcPts val="0"/>
              </a:spcAft>
              <a:buClr>
                <a:srgbClr val="2DA2BF"/>
              </a:buClr>
              <a:buSzPct val="68000"/>
              <a:buNone/>
            </a:pPr>
            <a:r>
              <a:rPr lang="it-IT" altLang="it-IT" sz="1800" kern="1200" dirty="0">
                <a:solidFill>
                  <a:schemeClr val="tx2">
                    <a:lumMod val="75000"/>
                  </a:schemeClr>
                </a:solidFill>
              </a:rPr>
              <a:t>Para cada trabalho é aplicada uma taxa de prêmio prevista na </a:t>
            </a:r>
          </a:p>
          <a:p>
            <a:pPr marL="365630" lvl="0" indent="-255942" eaLnBrk="1" fontAlgn="auto" hangingPunct="1">
              <a:spcBef>
                <a:spcPts val="400"/>
              </a:spcBef>
              <a:spcAft>
                <a:spcPts val="0"/>
              </a:spcAft>
              <a:buClr>
                <a:srgbClr val="2DA2BF"/>
              </a:buClr>
              <a:buSzPct val="68000"/>
              <a:buNone/>
            </a:pPr>
            <a:r>
              <a:rPr lang="it-IT" altLang="it-IT" sz="1800" kern="1200" dirty="0">
                <a:solidFill>
                  <a:schemeClr val="tx2">
                    <a:lumMod val="75000"/>
                  </a:schemeClr>
                </a:solidFill>
              </a:rPr>
              <a:t>voz correspondente da tarifa da gestão na qual é enquadrado o </a:t>
            </a:r>
          </a:p>
          <a:p>
            <a:pPr marL="365630" lvl="0" indent="-255942" eaLnBrk="1" fontAlgn="auto" hangingPunct="1">
              <a:spcBef>
                <a:spcPts val="400"/>
              </a:spcBef>
              <a:spcAft>
                <a:spcPts val="0"/>
              </a:spcAft>
              <a:buClr>
                <a:srgbClr val="2DA2BF"/>
              </a:buClr>
              <a:buSzPct val="68000"/>
              <a:buNone/>
            </a:pPr>
            <a:r>
              <a:rPr lang="it-IT" altLang="it-IT" sz="1800" kern="1200" dirty="0">
                <a:solidFill>
                  <a:schemeClr val="tx2">
                    <a:lumMod val="75000"/>
                  </a:schemeClr>
                </a:solidFill>
              </a:rPr>
              <a:t>empregador de trabalho. </a:t>
            </a:r>
          </a:p>
          <a:p>
            <a:pPr marL="365630" lvl="0" indent="-255942" eaLnBrk="1" fontAlgn="auto" hangingPunct="1">
              <a:spcBef>
                <a:spcPts val="400"/>
              </a:spcBef>
              <a:spcAft>
                <a:spcPts val="0"/>
              </a:spcAft>
              <a:buClr>
                <a:srgbClr val="2DA2BF"/>
              </a:buClr>
              <a:buSzPct val="68000"/>
              <a:buNone/>
            </a:pPr>
            <a:r>
              <a:rPr lang="it-IT" altLang="it-IT" sz="1800" kern="1200" dirty="0">
                <a:solidFill>
                  <a:schemeClr val="tx2">
                    <a:lumMod val="75000"/>
                  </a:schemeClr>
                </a:solidFill>
              </a:rPr>
              <a:t>A taxa correspondente a cada trabalho é a “</a:t>
            </a:r>
            <a:r>
              <a:rPr lang="it-IT" altLang="it-IT" sz="1800" i="1" u="sng" kern="1200" dirty="0">
                <a:solidFill>
                  <a:schemeClr val="tx2">
                    <a:lumMod val="75000"/>
                  </a:schemeClr>
                </a:solidFill>
              </a:rPr>
              <a:t>média nacional</a:t>
            </a:r>
            <a:r>
              <a:rPr lang="it-IT" altLang="it-IT" sz="1800" kern="1200" dirty="0">
                <a:solidFill>
                  <a:schemeClr val="tx2">
                    <a:lumMod val="75000"/>
                  </a:schemeClr>
                </a:solidFill>
              </a:rPr>
              <a:t>”, a qual </a:t>
            </a:r>
          </a:p>
          <a:p>
            <a:pPr marL="365630" lvl="0" indent="-255942" eaLnBrk="1" fontAlgn="auto" hangingPunct="1">
              <a:spcBef>
                <a:spcPts val="400"/>
              </a:spcBef>
              <a:spcAft>
                <a:spcPts val="0"/>
              </a:spcAft>
              <a:buClr>
                <a:srgbClr val="2DA2BF"/>
              </a:buClr>
              <a:buSzPct val="68000"/>
              <a:buNone/>
            </a:pPr>
            <a:r>
              <a:rPr lang="it-IT" altLang="it-IT" sz="1800" kern="1200" dirty="0">
                <a:solidFill>
                  <a:schemeClr val="tx2">
                    <a:lumMod val="75000"/>
                  </a:schemeClr>
                </a:solidFill>
              </a:rPr>
              <a:t>resulta da relação encargo/retribuições do triênio precedente à avaliação, </a:t>
            </a:r>
          </a:p>
          <a:p>
            <a:pPr marL="365630" lvl="0" indent="-255942" eaLnBrk="1" fontAlgn="auto" hangingPunct="1">
              <a:spcBef>
                <a:spcPts val="400"/>
              </a:spcBef>
              <a:spcAft>
                <a:spcPts val="0"/>
              </a:spcAft>
              <a:buClr>
                <a:srgbClr val="2DA2BF"/>
              </a:buClr>
              <a:buSzPct val="68000"/>
              <a:buNone/>
            </a:pPr>
            <a:r>
              <a:rPr lang="it-IT" altLang="it-IT" sz="1800" kern="1200" dirty="0">
                <a:solidFill>
                  <a:schemeClr val="tx2">
                    <a:lumMod val="75000"/>
                  </a:schemeClr>
                </a:solidFill>
              </a:rPr>
              <a:t>levando em consideração pela formação de cada tarifa. </a:t>
            </a:r>
          </a:p>
          <a:p>
            <a:pPr eaLnBrk="1" fontAlgn="auto" hangingPunct="1">
              <a:spcAft>
                <a:spcPts val="0"/>
              </a:spcAft>
              <a:buClr>
                <a:schemeClr val="tx2">
                  <a:lumMod val="75000"/>
                </a:schemeClr>
              </a:buClr>
              <a:buFont typeface="Arial" pitchFamily="34" charset="0"/>
              <a:buNone/>
              <a:defRPr/>
            </a:pPr>
            <a:endParaRPr lang="pt-BR" dirty="0" smtClean="0">
              <a:solidFill>
                <a:schemeClr val="tx2">
                  <a:lumMod val="75000"/>
                </a:schemeClr>
              </a:solidFill>
            </a:endParaRPr>
          </a:p>
        </p:txBody>
      </p:sp>
    </p:spTree>
    <p:extLst>
      <p:ext uri="{BB962C8B-B14F-4D97-AF65-F5344CB8AC3E}">
        <p14:creationId xmlns:p14="http://schemas.microsoft.com/office/powerpoint/2010/main" val="32146032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085CC632-EC36-4F28-B82C-4347C806DF66}" type="slidenum">
              <a:rPr lang="it-IT" altLang="it-IT" smtClean="0"/>
              <a:pPr algn="r" eaLnBrk="1" hangingPunct="1"/>
              <a:t>64</a:t>
            </a:fld>
            <a:endParaRPr lang="pt-BR" altLang="it-IT" dirty="0" smtClean="0"/>
          </a:p>
        </p:txBody>
      </p:sp>
      <p:grpSp>
        <p:nvGrpSpPr>
          <p:cNvPr id="17411" name="Group 4"/>
          <p:cNvGrpSpPr>
            <a:grpSpLocks/>
          </p:cNvGrpSpPr>
          <p:nvPr/>
        </p:nvGrpSpPr>
        <p:grpSpPr bwMode="auto">
          <a:xfrm>
            <a:off x="0" y="0"/>
            <a:ext cx="9144000" cy="2144713"/>
            <a:chOff x="0" y="0"/>
            <a:chExt cx="5760" cy="1351"/>
          </a:xfrm>
        </p:grpSpPr>
        <p:grpSp>
          <p:nvGrpSpPr>
            <p:cNvPr id="17423" name="Group 5"/>
            <p:cNvGrpSpPr>
              <a:grpSpLocks/>
            </p:cNvGrpSpPr>
            <p:nvPr/>
          </p:nvGrpSpPr>
          <p:grpSpPr bwMode="auto">
            <a:xfrm>
              <a:off x="0" y="0"/>
              <a:ext cx="5340" cy="1351"/>
              <a:chOff x="0" y="0"/>
              <a:chExt cx="5340" cy="1351"/>
            </a:xfrm>
          </p:grpSpPr>
          <p:graphicFrame>
            <p:nvGraphicFramePr>
              <p:cNvPr id="1742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45564" name="Fotografia di Photo Editor" r:id="rId4" imgW="5238095" imgH="2438095" progId="">
                      <p:embed/>
                    </p:oleObj>
                  </mc:Choice>
                  <mc:Fallback>
                    <p:oleObj name="Fotografia di Photo Editor" r:id="rId4" imgW="5238095" imgH="2438095" progId="">
                      <p:embed/>
                      <p:pic>
                        <p:nvPicPr>
                          <p:cNvPr id="0" name="Picture 1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45565" name="Fotografia di Photo Editor" r:id="rId6" imgW="1028844" imgH="2438095" progId="">
                      <p:embed/>
                    </p:oleObj>
                  </mc:Choice>
                  <mc:Fallback>
                    <p:oleObj name="Fotografia di Photo Editor" r:id="rId6" imgW="1028844" imgH="2438095" progId="">
                      <p:embed/>
                      <p:pic>
                        <p:nvPicPr>
                          <p:cNvPr id="0" name="Picture 1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45566" name="Fotografia di Photo Editor" r:id="rId8" imgW="1028844" imgH="2438095" progId="">
                      <p:embed/>
                    </p:oleObj>
                  </mc:Choice>
                  <mc:Fallback>
                    <p:oleObj name="Fotografia di Photo Editor" r:id="rId8" imgW="1028844" imgH="2438095" progId="">
                      <p:embed/>
                      <p:pic>
                        <p:nvPicPr>
                          <p:cNvPr id="0" name="Picture 1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45567" name="Fotografia di Photo Editor" r:id="rId9" imgW="1028844" imgH="2438095" progId="">
                      <p:embed/>
                    </p:oleObj>
                  </mc:Choice>
                  <mc:Fallback>
                    <p:oleObj name="Fotografia di Photo Editor" r:id="rId9" imgW="1028844" imgH="2438095" progId="">
                      <p:embed/>
                      <p:pic>
                        <p:nvPicPr>
                          <p:cNvPr id="0" name="Picture 1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45568" name="Fotografia di Photo Editor" r:id="rId10" imgW="1028844" imgH="2438095" progId="">
                      <p:embed/>
                    </p:oleObj>
                  </mc:Choice>
                  <mc:Fallback>
                    <p:oleObj name="Fotografia di Photo Editor" r:id="rId10" imgW="1028844" imgH="2438095" progId="">
                      <p:embed/>
                      <p:pic>
                        <p:nvPicPr>
                          <p:cNvPr id="0" name="Picture 1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3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45569" name="Fotografia di Photo Editor" r:id="rId11" imgW="1028844" imgH="2438095" progId="">
                      <p:embed/>
                    </p:oleObj>
                  </mc:Choice>
                  <mc:Fallback>
                    <p:oleObj name="Fotografia di Photo Editor" r:id="rId11" imgW="1028844" imgH="2438095" progId="">
                      <p:embed/>
                      <p:pic>
                        <p:nvPicPr>
                          <p:cNvPr id="0" name="Picture 1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742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45570" name="Fotografia di Photo Editor" r:id="rId12" imgW="1028844" imgH="2438095" progId="">
                    <p:embed/>
                  </p:oleObj>
                </mc:Choice>
                <mc:Fallback>
                  <p:oleObj name="Fotografia di Photo Editor" r:id="rId12" imgW="1028844" imgH="2438095" progId="">
                    <p:embed/>
                    <p:pic>
                      <p:nvPicPr>
                        <p:cNvPr id="0" name="Picture 1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412" name="Group 13"/>
          <p:cNvGrpSpPr>
            <a:grpSpLocks/>
          </p:cNvGrpSpPr>
          <p:nvPr/>
        </p:nvGrpSpPr>
        <p:grpSpPr bwMode="auto">
          <a:xfrm>
            <a:off x="611188" y="476250"/>
            <a:ext cx="8532812" cy="1800225"/>
            <a:chOff x="385" y="300"/>
            <a:chExt cx="5375" cy="1134"/>
          </a:xfrm>
        </p:grpSpPr>
        <p:grpSp>
          <p:nvGrpSpPr>
            <p:cNvPr id="17415" name="Group 14"/>
            <p:cNvGrpSpPr>
              <a:grpSpLocks/>
            </p:cNvGrpSpPr>
            <p:nvPr/>
          </p:nvGrpSpPr>
          <p:grpSpPr bwMode="auto">
            <a:xfrm>
              <a:off x="385" y="300"/>
              <a:ext cx="5375" cy="363"/>
              <a:chOff x="385" y="300"/>
              <a:chExt cx="5375" cy="363"/>
            </a:xfrm>
          </p:grpSpPr>
          <p:grpSp>
            <p:nvGrpSpPr>
              <p:cNvPr id="17418" name="Group 15"/>
              <p:cNvGrpSpPr>
                <a:grpSpLocks/>
              </p:cNvGrpSpPr>
              <p:nvPr/>
            </p:nvGrpSpPr>
            <p:grpSpPr bwMode="auto">
              <a:xfrm>
                <a:off x="4490" y="300"/>
                <a:ext cx="1270" cy="292"/>
                <a:chOff x="4490" y="300"/>
                <a:chExt cx="1270" cy="292"/>
              </a:xfrm>
            </p:grpSpPr>
            <p:pic>
              <p:nvPicPr>
                <p:cNvPr id="1742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1741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2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741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1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grpSp>
      <p:sp>
        <p:nvSpPr>
          <p:cNvPr id="22" name="Rettangolo 21"/>
          <p:cNvSpPr/>
          <p:nvPr/>
        </p:nvSpPr>
        <p:spPr>
          <a:xfrm>
            <a:off x="395536" y="692697"/>
            <a:ext cx="6912768" cy="1107996"/>
          </a:xfrm>
          <a:prstGeom prst="rect">
            <a:avLst/>
          </a:prstGeom>
        </p:spPr>
        <p:txBody>
          <a:bodyPr wrap="square">
            <a:spAutoFit/>
          </a:bodyPr>
          <a:lstStyle/>
          <a:p>
            <a:pPr lvl="0">
              <a:defRPr/>
            </a:pPr>
            <a:r>
              <a:rPr lang="en-US" altLang="it-IT" sz="2200" b="1" dirty="0">
                <a:solidFill>
                  <a:srgbClr val="000099">
                    <a:lumMod val="75000"/>
                  </a:srgbClr>
                </a:solidFill>
                <a:latin typeface="Arial"/>
              </a:rPr>
              <a:t>A Tarifa dos</a:t>
            </a:r>
            <a:r>
              <a:rPr dirty="0" smtClean="0"/>
              <a:t> </a:t>
            </a:r>
            <a:r>
              <a:rPr lang="en-US" altLang="it-IT" sz="2200" b="1" dirty="0">
                <a:solidFill>
                  <a:srgbClr val="000099">
                    <a:lumMod val="75000"/>
                  </a:srgbClr>
                </a:solidFill>
                <a:latin typeface="Arial"/>
              </a:rPr>
              <a:t>prêmios de</a:t>
            </a:r>
            <a:r>
              <a:rPr dirty="0" smtClean="0"/>
              <a:t> </a:t>
            </a:r>
            <a:r>
              <a:rPr lang="en-US" altLang="it-IT" sz="2200" b="1" dirty="0">
                <a:solidFill>
                  <a:srgbClr val="000099">
                    <a:lumMod val="75000"/>
                  </a:srgbClr>
                </a:solidFill>
                <a:latin typeface="Arial"/>
              </a:rPr>
              <a:t>gestão</a:t>
            </a:r>
            <a:r>
              <a:rPr dirty="0" smtClean="0"/>
              <a:t> </a:t>
            </a:r>
            <a:r>
              <a:rPr lang="en-US" altLang="it-IT" sz="2200" b="1" dirty="0" smtClean="0">
                <a:solidFill>
                  <a:srgbClr val="000099">
                    <a:lumMod val="75000"/>
                  </a:srgbClr>
                </a:solidFill>
                <a:latin typeface="Arial"/>
              </a:rPr>
              <a:t>Comum</a:t>
            </a:r>
            <a:r>
              <a:rPr dirty="0" smtClean="0"/>
              <a:t> </a:t>
            </a:r>
            <a:r>
              <a:rPr lang="en-US" altLang="it-IT" sz="2200" b="1" dirty="0" smtClean="0">
                <a:solidFill>
                  <a:srgbClr val="000099">
                    <a:lumMod val="75000"/>
                  </a:srgbClr>
                </a:solidFill>
                <a:latin typeface="Arial"/>
              </a:rPr>
              <a:t>Dependentes</a:t>
            </a:r>
            <a:endParaRPr lang="pt-BR" altLang="it-IT" sz="2200" b="1" dirty="0">
              <a:solidFill>
                <a:srgbClr val="000099">
                  <a:lumMod val="75000"/>
                </a:srgbClr>
              </a:solidFill>
              <a:latin typeface="Arial"/>
            </a:endParaRPr>
          </a:p>
          <a:p>
            <a:pPr>
              <a:defRPr/>
            </a:pPr>
            <a:r>
              <a:rPr lang="it-IT" sz="2000" dirty="0" smtClean="0">
                <a:solidFill>
                  <a:schemeClr val="tx2">
                    <a:lumMod val="75000"/>
                  </a:schemeClr>
                </a:solidFill>
                <a:latin typeface="+mj-lt"/>
              </a:rPr>
              <a:t>Instituto Nacional de Acidentes de Trabalho</a:t>
            </a:r>
          </a:p>
          <a:p>
            <a:pPr>
              <a:defRPr/>
            </a:pPr>
            <a:endParaRPr lang="pt-BR" sz="2400" b="1" dirty="0">
              <a:solidFill>
                <a:schemeClr val="tx2">
                  <a:lumMod val="75000"/>
                </a:schemeClr>
              </a:solidFill>
              <a:latin typeface="+mj-lt"/>
              <a:ea typeface="+mj-ea"/>
              <a:cs typeface="+mj-cs"/>
            </a:endParaRPr>
          </a:p>
        </p:txBody>
      </p:sp>
      <p:sp>
        <p:nvSpPr>
          <p:cNvPr id="25" name="Segnaposto contenuto 6"/>
          <p:cNvSpPr>
            <a:spLocks noGrp="1"/>
          </p:cNvSpPr>
          <p:nvPr>
            <p:ph idx="1"/>
          </p:nvPr>
        </p:nvSpPr>
        <p:spPr>
          <a:xfrm>
            <a:off x="323528" y="2204864"/>
            <a:ext cx="8173094" cy="3772445"/>
          </a:xfrm>
        </p:spPr>
        <p:txBody>
          <a:bodyPr rtlCol="0">
            <a:normAutofit lnSpcReduction="10000"/>
          </a:bodyPr>
          <a:lstStyle/>
          <a:p>
            <a:pPr marL="0" indent="0" eaLnBrk="1" hangingPunct="1">
              <a:buNone/>
            </a:pPr>
            <a:r>
              <a:rPr lang="it-IT" altLang="it-IT" sz="2100" dirty="0" smtClean="0">
                <a:solidFill>
                  <a:srgbClr val="000073"/>
                </a:solidFill>
              </a:rPr>
              <a:t>A tarifa comum refere-se exclusivamente as trabalhadores dependentes da Gestão Industrial.</a:t>
            </a:r>
            <a:r>
              <a:t/>
            </a:r>
            <a:br/>
            <a:r>
              <a:rPr lang="it-IT" altLang="it-IT" sz="2100" dirty="0" smtClean="0">
                <a:solidFill>
                  <a:srgbClr val="000073"/>
                </a:solidFill>
              </a:rPr>
              <a:t>É composta de 739 vagas subdivididas pelo empregador segundo quatro setores tarifários e 10 grandes grupos de trabalho.</a:t>
            </a:r>
            <a:endParaRPr lang="pt-BR" altLang="it-IT" sz="2100" dirty="0">
              <a:solidFill>
                <a:srgbClr val="000073"/>
              </a:solidFill>
            </a:endParaRPr>
          </a:p>
          <a:p>
            <a:pPr marL="0" indent="0" eaLnBrk="1" hangingPunct="1">
              <a:buNone/>
            </a:pPr>
            <a:r>
              <a:rPr lang="it-IT" altLang="it-IT" sz="2100" dirty="0">
                <a:solidFill>
                  <a:srgbClr val="000073"/>
                </a:solidFill>
              </a:rPr>
              <a:t>Ao decorrer de 1º de janeiro de 2000, foram instituídas diferentes tarifas dos prêmios para as quatro gestões individuais do art. 1 do decreto legislativo 38/2000 (indústria, artesanato, terciário e outras atividades).</a:t>
            </a:r>
          </a:p>
          <a:p>
            <a:pPr marL="0" indent="0" eaLnBrk="1" hangingPunct="1">
              <a:buNone/>
            </a:pPr>
            <a:r>
              <a:t/>
            </a:r>
            <a:br/>
            <a:r>
              <a:rPr lang="it-IT" altLang="it-IT" sz="2100" dirty="0" smtClean="0">
                <a:solidFill>
                  <a:srgbClr val="000073"/>
                </a:solidFill>
              </a:rPr>
              <a:t>O prêmio é dado por:</a:t>
            </a:r>
            <a:r>
              <a:t/>
            </a:r>
            <a:br/>
            <a:r>
              <a:rPr lang="it-IT" altLang="it-IT" sz="2100" dirty="0" smtClean="0">
                <a:solidFill>
                  <a:srgbClr val="000073"/>
                </a:solidFill>
              </a:rPr>
              <a:t> (Retribuições de seguro efetivas) X (Taxa/1000)</a:t>
            </a:r>
            <a:endParaRPr lang="pt-BR" altLang="it-IT" sz="2000" dirty="0">
              <a:solidFill>
                <a:srgbClr val="000073"/>
              </a:solidFill>
            </a:endParaRPr>
          </a:p>
          <a:p>
            <a:pPr eaLnBrk="1" fontAlgn="auto" hangingPunct="1">
              <a:spcAft>
                <a:spcPts val="0"/>
              </a:spcAft>
              <a:buClr>
                <a:schemeClr val="tx2">
                  <a:lumMod val="75000"/>
                </a:schemeClr>
              </a:buClr>
              <a:buFont typeface="Arial" pitchFamily="34" charset="0"/>
              <a:buNone/>
              <a:defRPr/>
            </a:pPr>
            <a:endParaRPr lang="pt-BR" dirty="0" smtClean="0">
              <a:solidFill>
                <a:schemeClr val="tx2">
                  <a:lumMod val="75000"/>
                </a:schemeClr>
              </a:solidFill>
            </a:endParaRPr>
          </a:p>
        </p:txBody>
      </p:sp>
    </p:spTree>
    <p:extLst>
      <p:ext uri="{BB962C8B-B14F-4D97-AF65-F5344CB8AC3E}">
        <p14:creationId xmlns:p14="http://schemas.microsoft.com/office/powerpoint/2010/main" val="35630652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085CC632-EC36-4F28-B82C-4347C806DF66}" type="slidenum">
              <a:rPr lang="it-IT" altLang="it-IT" smtClean="0"/>
              <a:pPr algn="r" eaLnBrk="1" hangingPunct="1"/>
              <a:t>65</a:t>
            </a:fld>
            <a:endParaRPr lang="pt-BR" altLang="it-IT" dirty="0" smtClean="0"/>
          </a:p>
        </p:txBody>
      </p:sp>
      <p:grpSp>
        <p:nvGrpSpPr>
          <p:cNvPr id="17411" name="Group 4"/>
          <p:cNvGrpSpPr>
            <a:grpSpLocks/>
          </p:cNvGrpSpPr>
          <p:nvPr/>
        </p:nvGrpSpPr>
        <p:grpSpPr bwMode="auto">
          <a:xfrm>
            <a:off x="0" y="0"/>
            <a:ext cx="9144000" cy="2144713"/>
            <a:chOff x="0" y="0"/>
            <a:chExt cx="5760" cy="1351"/>
          </a:xfrm>
        </p:grpSpPr>
        <p:grpSp>
          <p:nvGrpSpPr>
            <p:cNvPr id="17423" name="Group 5"/>
            <p:cNvGrpSpPr>
              <a:grpSpLocks/>
            </p:cNvGrpSpPr>
            <p:nvPr/>
          </p:nvGrpSpPr>
          <p:grpSpPr bwMode="auto">
            <a:xfrm>
              <a:off x="0" y="0"/>
              <a:ext cx="5340" cy="1351"/>
              <a:chOff x="0" y="0"/>
              <a:chExt cx="5340" cy="1351"/>
            </a:xfrm>
          </p:grpSpPr>
          <p:graphicFrame>
            <p:nvGraphicFramePr>
              <p:cNvPr id="1742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46591" name="Fotografia di Photo Editor" r:id="rId4" imgW="5238095" imgH="2438095" progId="">
                      <p:embed/>
                    </p:oleObj>
                  </mc:Choice>
                  <mc:Fallback>
                    <p:oleObj name="Fotografia di Photo Editor" r:id="rId4" imgW="5238095" imgH="2438095" progId="">
                      <p:embed/>
                      <p:pic>
                        <p:nvPicPr>
                          <p:cNvPr id="0" name="Picture 1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46592" name="Fotografia di Photo Editor" r:id="rId6" imgW="1028844" imgH="2438095" progId="">
                      <p:embed/>
                    </p:oleObj>
                  </mc:Choice>
                  <mc:Fallback>
                    <p:oleObj name="Fotografia di Photo Editor" r:id="rId6" imgW="1028844" imgH="2438095" progId="">
                      <p:embed/>
                      <p:pic>
                        <p:nvPicPr>
                          <p:cNvPr id="0" name="Picture 1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46593" name="Fotografia di Photo Editor" r:id="rId8" imgW="1028844" imgH="2438095" progId="">
                      <p:embed/>
                    </p:oleObj>
                  </mc:Choice>
                  <mc:Fallback>
                    <p:oleObj name="Fotografia di Photo Editor" r:id="rId8" imgW="1028844" imgH="2438095" progId="">
                      <p:embed/>
                      <p:pic>
                        <p:nvPicPr>
                          <p:cNvPr id="0" name="Picture 1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46594" name="Fotografia di Photo Editor" r:id="rId9" imgW="1028844" imgH="2438095" progId="">
                      <p:embed/>
                    </p:oleObj>
                  </mc:Choice>
                  <mc:Fallback>
                    <p:oleObj name="Fotografia di Photo Editor" r:id="rId9" imgW="1028844" imgH="2438095" progId="">
                      <p:embed/>
                      <p:pic>
                        <p:nvPicPr>
                          <p:cNvPr id="0" name="Picture 1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46595" name="Fotografia di Photo Editor" r:id="rId10" imgW="1028844" imgH="2438095" progId="">
                      <p:embed/>
                    </p:oleObj>
                  </mc:Choice>
                  <mc:Fallback>
                    <p:oleObj name="Fotografia di Photo Editor" r:id="rId10" imgW="1028844" imgH="2438095" progId="">
                      <p:embed/>
                      <p:pic>
                        <p:nvPicPr>
                          <p:cNvPr id="0" name="Picture 1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3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46596" name="Fotografia di Photo Editor" r:id="rId11" imgW="1028844" imgH="2438095" progId="">
                      <p:embed/>
                    </p:oleObj>
                  </mc:Choice>
                  <mc:Fallback>
                    <p:oleObj name="Fotografia di Photo Editor" r:id="rId11" imgW="1028844" imgH="2438095" progId="">
                      <p:embed/>
                      <p:pic>
                        <p:nvPicPr>
                          <p:cNvPr id="0" name="Picture 1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742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46597" name="Fotografia di Photo Editor" r:id="rId12" imgW="1028844" imgH="2438095" progId="">
                    <p:embed/>
                  </p:oleObj>
                </mc:Choice>
                <mc:Fallback>
                  <p:oleObj name="Fotografia di Photo Editor" r:id="rId12" imgW="1028844" imgH="2438095" progId="">
                    <p:embed/>
                    <p:pic>
                      <p:nvPicPr>
                        <p:cNvPr id="0" name="Picture 1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412" name="Group 13"/>
          <p:cNvGrpSpPr>
            <a:grpSpLocks/>
          </p:cNvGrpSpPr>
          <p:nvPr/>
        </p:nvGrpSpPr>
        <p:grpSpPr bwMode="auto">
          <a:xfrm>
            <a:off x="611188" y="476250"/>
            <a:ext cx="8532812" cy="1800225"/>
            <a:chOff x="385" y="300"/>
            <a:chExt cx="5375" cy="1134"/>
          </a:xfrm>
        </p:grpSpPr>
        <p:grpSp>
          <p:nvGrpSpPr>
            <p:cNvPr id="17415" name="Group 14"/>
            <p:cNvGrpSpPr>
              <a:grpSpLocks/>
            </p:cNvGrpSpPr>
            <p:nvPr/>
          </p:nvGrpSpPr>
          <p:grpSpPr bwMode="auto">
            <a:xfrm>
              <a:off x="385" y="300"/>
              <a:ext cx="5375" cy="363"/>
              <a:chOff x="385" y="300"/>
              <a:chExt cx="5375" cy="363"/>
            </a:xfrm>
          </p:grpSpPr>
          <p:grpSp>
            <p:nvGrpSpPr>
              <p:cNvPr id="17418" name="Group 15"/>
              <p:cNvGrpSpPr>
                <a:grpSpLocks/>
              </p:cNvGrpSpPr>
              <p:nvPr/>
            </p:nvGrpSpPr>
            <p:grpSpPr bwMode="auto">
              <a:xfrm>
                <a:off x="4490" y="300"/>
                <a:ext cx="1270" cy="292"/>
                <a:chOff x="4490" y="300"/>
                <a:chExt cx="1270" cy="292"/>
              </a:xfrm>
            </p:grpSpPr>
            <p:pic>
              <p:nvPicPr>
                <p:cNvPr id="1742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1741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2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741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1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grpSp>
      <p:sp>
        <p:nvSpPr>
          <p:cNvPr id="22" name="Rettangolo 21"/>
          <p:cNvSpPr/>
          <p:nvPr/>
        </p:nvSpPr>
        <p:spPr>
          <a:xfrm>
            <a:off x="323528" y="692697"/>
            <a:ext cx="6912768" cy="1107996"/>
          </a:xfrm>
          <a:prstGeom prst="rect">
            <a:avLst/>
          </a:prstGeom>
        </p:spPr>
        <p:txBody>
          <a:bodyPr wrap="square">
            <a:spAutoFit/>
          </a:bodyPr>
          <a:lstStyle/>
          <a:p>
            <a:pPr lvl="0">
              <a:defRPr/>
            </a:pPr>
            <a:r>
              <a:rPr lang="en-US" altLang="it-IT" sz="2200" b="1" dirty="0">
                <a:solidFill>
                  <a:srgbClr val="000099">
                    <a:lumMod val="75000"/>
                  </a:srgbClr>
                </a:solidFill>
                <a:latin typeface="Arial"/>
              </a:rPr>
              <a:t>A Tarifa dos</a:t>
            </a:r>
            <a:r>
              <a:rPr dirty="0" smtClean="0"/>
              <a:t> </a:t>
            </a:r>
            <a:r>
              <a:rPr lang="en-US" altLang="it-IT" sz="2200" b="1" dirty="0">
                <a:solidFill>
                  <a:srgbClr val="000099">
                    <a:lumMod val="75000"/>
                  </a:srgbClr>
                </a:solidFill>
                <a:latin typeface="Arial"/>
              </a:rPr>
              <a:t>prêmios de</a:t>
            </a:r>
            <a:r>
              <a:rPr dirty="0" smtClean="0"/>
              <a:t> </a:t>
            </a:r>
            <a:r>
              <a:rPr lang="en-US" altLang="it-IT" sz="2200" b="1" dirty="0">
                <a:solidFill>
                  <a:srgbClr val="000099">
                    <a:lumMod val="75000"/>
                  </a:srgbClr>
                </a:solidFill>
                <a:latin typeface="Arial"/>
              </a:rPr>
              <a:t>gestão</a:t>
            </a:r>
            <a:r>
              <a:rPr dirty="0" smtClean="0"/>
              <a:t> </a:t>
            </a:r>
            <a:r>
              <a:rPr lang="en-US" altLang="it-IT" sz="2200" b="1" dirty="0" smtClean="0">
                <a:solidFill>
                  <a:srgbClr val="000099">
                    <a:lumMod val="75000"/>
                  </a:srgbClr>
                </a:solidFill>
                <a:latin typeface="Arial"/>
              </a:rPr>
              <a:t>Comum</a:t>
            </a:r>
            <a:r>
              <a:rPr dirty="0" smtClean="0"/>
              <a:t> </a:t>
            </a:r>
            <a:r>
              <a:rPr lang="en-US" altLang="it-IT" sz="2200" b="1" dirty="0" smtClean="0">
                <a:solidFill>
                  <a:srgbClr val="000099">
                    <a:lumMod val="75000"/>
                  </a:srgbClr>
                </a:solidFill>
                <a:latin typeface="Arial"/>
              </a:rPr>
              <a:t>Dependentes</a:t>
            </a:r>
            <a:endParaRPr lang="pt-BR" altLang="it-IT" sz="2200" b="1" dirty="0">
              <a:solidFill>
                <a:srgbClr val="000099">
                  <a:lumMod val="75000"/>
                </a:srgbClr>
              </a:solidFill>
              <a:latin typeface="Arial"/>
            </a:endParaRPr>
          </a:p>
          <a:p>
            <a:pPr>
              <a:defRPr/>
            </a:pPr>
            <a:r>
              <a:rPr lang="it-IT" sz="2000" dirty="0" smtClean="0">
                <a:solidFill>
                  <a:schemeClr val="tx2">
                    <a:lumMod val="75000"/>
                  </a:schemeClr>
                </a:solidFill>
                <a:latin typeface="+mj-lt"/>
              </a:rPr>
              <a:t>Instituto Nacional de Acidentes de Trabalho</a:t>
            </a:r>
          </a:p>
          <a:p>
            <a:pPr>
              <a:defRPr/>
            </a:pPr>
            <a:endParaRPr lang="pt-BR" sz="2400" b="1" dirty="0">
              <a:solidFill>
                <a:schemeClr val="tx2">
                  <a:lumMod val="75000"/>
                </a:schemeClr>
              </a:solidFill>
              <a:latin typeface="+mj-lt"/>
              <a:ea typeface="+mj-ea"/>
              <a:cs typeface="+mj-cs"/>
            </a:endParaRPr>
          </a:p>
        </p:txBody>
      </p:sp>
      <p:pic>
        <p:nvPicPr>
          <p:cNvPr id="146435"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32040" y="2276475"/>
            <a:ext cx="3869854" cy="367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6436" name="Picture 4"/>
          <p:cNvPicPr>
            <a:picLocks noGrp="1" noChangeAspect="1" noChangeArrowheads="1"/>
          </p:cNvPicPr>
          <p:nvPr>
            <p:ph idx="1"/>
          </p:nvPr>
        </p:nvPicPr>
        <p:blipFill>
          <a:blip r:embed="rId15" cstate="print">
            <a:extLst>
              <a:ext uri="{28A0092B-C50C-407E-A947-70E740481C1C}">
                <a14:useLocalDpi xmlns:a14="http://schemas.microsoft.com/office/drawing/2010/main" val="0"/>
              </a:ext>
            </a:extLst>
          </a:blip>
          <a:srcRect/>
          <a:stretch>
            <a:fillRect/>
          </a:stretch>
        </p:blipFill>
        <p:spPr bwMode="auto">
          <a:xfrm>
            <a:off x="251520" y="2276477"/>
            <a:ext cx="3888432" cy="374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5075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085CC632-EC36-4F28-B82C-4347C806DF66}" type="slidenum">
              <a:rPr lang="it-IT" altLang="it-IT" smtClean="0"/>
              <a:pPr algn="r" eaLnBrk="1" hangingPunct="1"/>
              <a:t>66</a:t>
            </a:fld>
            <a:endParaRPr lang="pt-BR" altLang="it-IT" dirty="0" smtClean="0"/>
          </a:p>
        </p:txBody>
      </p:sp>
      <p:grpSp>
        <p:nvGrpSpPr>
          <p:cNvPr id="17411" name="Group 4"/>
          <p:cNvGrpSpPr>
            <a:grpSpLocks/>
          </p:cNvGrpSpPr>
          <p:nvPr/>
        </p:nvGrpSpPr>
        <p:grpSpPr bwMode="auto">
          <a:xfrm>
            <a:off x="0" y="0"/>
            <a:ext cx="9144000" cy="2144713"/>
            <a:chOff x="0" y="0"/>
            <a:chExt cx="5760" cy="1351"/>
          </a:xfrm>
        </p:grpSpPr>
        <p:grpSp>
          <p:nvGrpSpPr>
            <p:cNvPr id="17423" name="Group 5"/>
            <p:cNvGrpSpPr>
              <a:grpSpLocks/>
            </p:cNvGrpSpPr>
            <p:nvPr/>
          </p:nvGrpSpPr>
          <p:grpSpPr bwMode="auto">
            <a:xfrm>
              <a:off x="0" y="0"/>
              <a:ext cx="5340" cy="1351"/>
              <a:chOff x="0" y="0"/>
              <a:chExt cx="5340" cy="1351"/>
            </a:xfrm>
          </p:grpSpPr>
          <p:graphicFrame>
            <p:nvGraphicFramePr>
              <p:cNvPr id="1742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72249" name="Fotografia di Photo Editor" r:id="rId4" imgW="5238095" imgH="2438095" progId="">
                      <p:embed/>
                    </p:oleObj>
                  </mc:Choice>
                  <mc:Fallback>
                    <p:oleObj name="Fotografia di Photo Editor" r:id="rId4" imgW="5238095" imgH="2438095" progId="">
                      <p:embed/>
                      <p:pic>
                        <p:nvPicPr>
                          <p:cNvPr id="0" name="Picture 5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72250" name="Fotografia di Photo Editor" r:id="rId6" imgW="1028844" imgH="2438095" progId="">
                      <p:embed/>
                    </p:oleObj>
                  </mc:Choice>
                  <mc:Fallback>
                    <p:oleObj name="Fotografia di Photo Editor" r:id="rId6" imgW="1028844" imgH="2438095" progId="">
                      <p:embed/>
                      <p:pic>
                        <p:nvPicPr>
                          <p:cNvPr id="0" name="Picture 5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72251" name="Fotografia di Photo Editor" r:id="rId8" imgW="1028844" imgH="2438095" progId="">
                      <p:embed/>
                    </p:oleObj>
                  </mc:Choice>
                  <mc:Fallback>
                    <p:oleObj name="Fotografia di Photo Editor" r:id="rId8" imgW="1028844" imgH="2438095" progId="">
                      <p:embed/>
                      <p:pic>
                        <p:nvPicPr>
                          <p:cNvPr id="0" name="Picture 5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72252" name="Fotografia di Photo Editor" r:id="rId9" imgW="1028844" imgH="2438095" progId="">
                      <p:embed/>
                    </p:oleObj>
                  </mc:Choice>
                  <mc:Fallback>
                    <p:oleObj name="Fotografia di Photo Editor" r:id="rId9" imgW="1028844" imgH="2438095" progId="">
                      <p:embed/>
                      <p:pic>
                        <p:nvPicPr>
                          <p:cNvPr id="0" name="Picture 5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72253" name="Fotografia di Photo Editor" r:id="rId10" imgW="1028844" imgH="2438095" progId="">
                      <p:embed/>
                    </p:oleObj>
                  </mc:Choice>
                  <mc:Fallback>
                    <p:oleObj name="Fotografia di Photo Editor" r:id="rId10" imgW="1028844" imgH="2438095" progId="">
                      <p:embed/>
                      <p:pic>
                        <p:nvPicPr>
                          <p:cNvPr id="0" name="Picture 5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3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72254" name="Fotografia di Photo Editor" r:id="rId11" imgW="1028844" imgH="2438095" progId="">
                      <p:embed/>
                    </p:oleObj>
                  </mc:Choice>
                  <mc:Fallback>
                    <p:oleObj name="Fotografia di Photo Editor" r:id="rId11" imgW="1028844" imgH="2438095" progId="">
                      <p:embed/>
                      <p:pic>
                        <p:nvPicPr>
                          <p:cNvPr id="0" name="Picture 5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742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72255" name="Fotografia di Photo Editor" r:id="rId12" imgW="1028844" imgH="2438095" progId="">
                    <p:embed/>
                  </p:oleObj>
                </mc:Choice>
                <mc:Fallback>
                  <p:oleObj name="Fotografia di Photo Editor" r:id="rId12" imgW="1028844" imgH="2438095" progId="">
                    <p:embed/>
                    <p:pic>
                      <p:nvPicPr>
                        <p:cNvPr id="0" name="Picture 56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412" name="Group 13"/>
          <p:cNvGrpSpPr>
            <a:grpSpLocks/>
          </p:cNvGrpSpPr>
          <p:nvPr/>
        </p:nvGrpSpPr>
        <p:grpSpPr bwMode="auto">
          <a:xfrm>
            <a:off x="611188" y="476250"/>
            <a:ext cx="8532812" cy="1800225"/>
            <a:chOff x="385" y="300"/>
            <a:chExt cx="5375" cy="1134"/>
          </a:xfrm>
        </p:grpSpPr>
        <p:grpSp>
          <p:nvGrpSpPr>
            <p:cNvPr id="17415" name="Group 14"/>
            <p:cNvGrpSpPr>
              <a:grpSpLocks/>
            </p:cNvGrpSpPr>
            <p:nvPr/>
          </p:nvGrpSpPr>
          <p:grpSpPr bwMode="auto">
            <a:xfrm>
              <a:off x="385" y="300"/>
              <a:ext cx="5375" cy="363"/>
              <a:chOff x="385" y="300"/>
              <a:chExt cx="5375" cy="363"/>
            </a:xfrm>
          </p:grpSpPr>
          <p:grpSp>
            <p:nvGrpSpPr>
              <p:cNvPr id="17418" name="Group 15"/>
              <p:cNvGrpSpPr>
                <a:grpSpLocks/>
              </p:cNvGrpSpPr>
              <p:nvPr/>
            </p:nvGrpSpPr>
            <p:grpSpPr bwMode="auto">
              <a:xfrm>
                <a:off x="4490" y="300"/>
                <a:ext cx="1270" cy="292"/>
                <a:chOff x="4490" y="300"/>
                <a:chExt cx="1270" cy="292"/>
              </a:xfrm>
            </p:grpSpPr>
            <p:pic>
              <p:nvPicPr>
                <p:cNvPr id="1742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1741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2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741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1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grpSp>
      <p:sp>
        <p:nvSpPr>
          <p:cNvPr id="22" name="Rettangolo 21"/>
          <p:cNvSpPr/>
          <p:nvPr/>
        </p:nvSpPr>
        <p:spPr>
          <a:xfrm>
            <a:off x="499492" y="692696"/>
            <a:ext cx="6520780" cy="1138773"/>
          </a:xfrm>
          <a:prstGeom prst="rect">
            <a:avLst/>
          </a:prstGeom>
        </p:spPr>
        <p:txBody>
          <a:bodyPr wrap="square">
            <a:spAutoFit/>
          </a:bodyPr>
          <a:lstStyle/>
          <a:p>
            <a:pPr>
              <a:defRPr/>
            </a:pPr>
            <a:r>
              <a:rPr lang="en-US" altLang="it-IT" sz="2400" b="1" dirty="0" smtClean="0">
                <a:solidFill>
                  <a:schemeClr val="tx2">
                    <a:lumMod val="75000"/>
                  </a:schemeClr>
                </a:solidFill>
                <a:latin typeface="+mj-lt"/>
              </a:rPr>
              <a:t>As outras</a:t>
            </a:r>
            <a:r>
              <a:rPr dirty="0" smtClean="0"/>
              <a:t> </a:t>
            </a:r>
            <a:r>
              <a:rPr lang="en-US" altLang="it-IT" sz="2400" b="1" dirty="0" smtClean="0">
                <a:solidFill>
                  <a:schemeClr val="tx2">
                    <a:lumMod val="75000"/>
                  </a:schemeClr>
                </a:solidFill>
                <a:latin typeface="+mj-lt"/>
              </a:rPr>
              <a:t>gestões</a:t>
            </a:r>
            <a:endParaRPr lang="pt-BR" altLang="it-IT" sz="2400" b="1" dirty="0">
              <a:solidFill>
                <a:schemeClr val="tx2">
                  <a:lumMod val="75000"/>
                </a:schemeClr>
              </a:solidFill>
              <a:latin typeface="+mj-lt"/>
              <a:ea typeface="+mj-ea"/>
              <a:cs typeface="+mj-cs"/>
            </a:endParaRPr>
          </a:p>
          <a:p>
            <a:pPr>
              <a:defRPr/>
            </a:pPr>
            <a:r>
              <a:rPr lang="it-IT" sz="2000" dirty="0">
                <a:solidFill>
                  <a:schemeClr val="tx2">
                    <a:lumMod val="75000"/>
                  </a:schemeClr>
                </a:solidFill>
              </a:rPr>
              <a:t>Instituto Nacional de Acidentes de Trabalho</a:t>
            </a:r>
          </a:p>
          <a:p>
            <a:pPr>
              <a:defRPr/>
            </a:pPr>
            <a:endParaRPr lang="pt-BR" sz="2400" b="1" dirty="0">
              <a:solidFill>
                <a:schemeClr val="tx2">
                  <a:lumMod val="75000"/>
                </a:schemeClr>
              </a:solidFill>
              <a:latin typeface="+mj-lt"/>
              <a:ea typeface="+mj-ea"/>
              <a:cs typeface="+mj-cs"/>
            </a:endParaRPr>
          </a:p>
        </p:txBody>
      </p:sp>
      <p:sp>
        <p:nvSpPr>
          <p:cNvPr id="25" name="Segnaposto contenuto 6"/>
          <p:cNvSpPr>
            <a:spLocks noGrp="1"/>
          </p:cNvSpPr>
          <p:nvPr>
            <p:ph idx="1"/>
          </p:nvPr>
        </p:nvSpPr>
        <p:spPr>
          <a:xfrm>
            <a:off x="323528" y="2204864"/>
            <a:ext cx="8173094" cy="3772445"/>
          </a:xfrm>
        </p:spPr>
        <p:txBody>
          <a:bodyPr rtlCol="0">
            <a:normAutofit fontScale="85000" lnSpcReduction="20000"/>
          </a:bodyPr>
          <a:lstStyle/>
          <a:p>
            <a:pPr eaLnBrk="1" hangingPunct="1">
              <a:lnSpc>
                <a:spcPct val="150000"/>
              </a:lnSpc>
              <a:buClr>
                <a:schemeClr val="tx1"/>
              </a:buClr>
              <a:buFontTx/>
              <a:buNone/>
            </a:pPr>
            <a:r>
              <a:rPr lang="it-IT" altLang="it-IT" sz="2100" dirty="0" smtClean="0">
                <a:solidFill>
                  <a:srgbClr val="000073"/>
                </a:solidFill>
              </a:rPr>
              <a:t>São exclusivos da gestão comum dependentes:</a:t>
            </a:r>
          </a:p>
          <a:p>
            <a:pPr eaLnBrk="1" hangingPunct="1">
              <a:lnSpc>
                <a:spcPct val="150000"/>
              </a:lnSpc>
              <a:buClr>
                <a:schemeClr val="tx1"/>
              </a:buClr>
            </a:pPr>
            <a:r>
              <a:rPr lang="it-IT" altLang="it-IT" sz="2100" dirty="0">
                <a:solidFill>
                  <a:srgbClr val="000073"/>
                </a:solidFill>
              </a:rPr>
              <a:t>Os trabalhadores do seguro especial (gestões de prêmios especiais unitários) </a:t>
            </a:r>
            <a:endParaRPr lang="pt-BR" altLang="it-IT" sz="2100" dirty="0" smtClean="0">
              <a:solidFill>
                <a:srgbClr val="000073"/>
              </a:solidFill>
            </a:endParaRPr>
          </a:p>
          <a:p>
            <a:pPr eaLnBrk="1" hangingPunct="1">
              <a:buClr>
                <a:schemeClr val="tx1"/>
              </a:buClr>
            </a:pPr>
            <a:r>
              <a:rPr lang="it-IT" altLang="it-IT" sz="2100" dirty="0" smtClean="0">
                <a:solidFill>
                  <a:srgbClr val="000073"/>
                </a:solidFill>
              </a:rPr>
              <a:t>Os trabalhadores autônomos (tarifa de artesãos autônomos de 2000)</a:t>
            </a:r>
            <a:endParaRPr lang="pt-BR" altLang="it-IT" sz="2100" dirty="0">
              <a:solidFill>
                <a:srgbClr val="000073"/>
              </a:solidFill>
            </a:endParaRPr>
          </a:p>
          <a:p>
            <a:pPr eaLnBrk="1" hangingPunct="1">
              <a:buClr>
                <a:schemeClr val="tx1"/>
              </a:buClr>
            </a:pPr>
            <a:r>
              <a:rPr lang="it-IT" altLang="it-IT" sz="2100" dirty="0">
                <a:solidFill>
                  <a:srgbClr val="000073"/>
                </a:solidFill>
              </a:rPr>
              <a:t>Os aprendizes</a:t>
            </a:r>
          </a:p>
          <a:p>
            <a:pPr eaLnBrk="1" hangingPunct="1">
              <a:buClr>
                <a:schemeClr val="tx1"/>
              </a:buClr>
            </a:pPr>
            <a:r>
              <a:rPr lang="it-IT" altLang="it-IT" sz="2100" dirty="0">
                <a:solidFill>
                  <a:srgbClr val="000073"/>
                </a:solidFill>
              </a:rPr>
              <a:t>Os contratos de formação de trabalho isentos do prêmio de 100%</a:t>
            </a:r>
          </a:p>
          <a:p>
            <a:pPr eaLnBrk="1" hangingPunct="1">
              <a:buClr>
                <a:schemeClr val="tx1"/>
              </a:buClr>
            </a:pPr>
            <a:r>
              <a:rPr lang="it-IT" altLang="it-IT" sz="2100" dirty="0">
                <a:solidFill>
                  <a:srgbClr val="000073"/>
                </a:solidFill>
              </a:rPr>
              <a:t>Os riscos relativos as silicoses e asbestoses (tarifa suplementar para silicoses e asbestoses)</a:t>
            </a:r>
          </a:p>
          <a:p>
            <a:pPr eaLnBrk="1" hangingPunct="1">
              <a:buClr>
                <a:schemeClr val="tx1"/>
              </a:buClr>
            </a:pPr>
            <a:r>
              <a:rPr lang="it-IT" altLang="it-IT" sz="2100" dirty="0" smtClean="0">
                <a:solidFill>
                  <a:srgbClr val="000073"/>
                </a:solidFill>
              </a:rPr>
              <a:t>Trabalhadores internos</a:t>
            </a:r>
          </a:p>
          <a:p>
            <a:pPr eaLnBrk="1" hangingPunct="1">
              <a:buClr>
                <a:schemeClr val="tx1"/>
              </a:buClr>
            </a:pPr>
            <a:r>
              <a:rPr lang="it-IT" altLang="it-IT" sz="2100" dirty="0" smtClean="0">
                <a:solidFill>
                  <a:srgbClr val="000073"/>
                </a:solidFill>
              </a:rPr>
              <a:t>Trabalhadores domésticos (home office e cuidadores)</a:t>
            </a:r>
            <a:endParaRPr lang="pt-BR" altLang="it-IT" sz="2100" dirty="0">
              <a:solidFill>
                <a:srgbClr val="000073"/>
              </a:solidFill>
            </a:endParaRPr>
          </a:p>
          <a:p>
            <a:pPr eaLnBrk="1" hangingPunct="1">
              <a:buClr>
                <a:schemeClr val="tx1"/>
              </a:buClr>
            </a:pPr>
            <a:r>
              <a:rPr lang="it-IT" altLang="it-IT" sz="2100" dirty="0">
                <a:solidFill>
                  <a:srgbClr val="000073"/>
                </a:solidFill>
              </a:rPr>
              <a:t>As gestões separadas: donas de casa, setores de navegação e agricultura</a:t>
            </a:r>
            <a:r>
              <a:t/>
            </a:r>
            <a:br/>
            <a:endParaRPr lang="pt-BR" altLang="it-IT" sz="2100" dirty="0">
              <a:solidFill>
                <a:srgbClr val="000073"/>
              </a:solidFill>
            </a:endParaRPr>
          </a:p>
          <a:p>
            <a:pPr eaLnBrk="1" fontAlgn="auto" hangingPunct="1">
              <a:spcAft>
                <a:spcPts val="0"/>
              </a:spcAft>
              <a:buClr>
                <a:schemeClr val="tx2">
                  <a:lumMod val="75000"/>
                </a:schemeClr>
              </a:buClr>
              <a:buFont typeface="Arial" pitchFamily="34" charset="0"/>
              <a:buNone/>
              <a:defRPr/>
            </a:pPr>
            <a:endParaRPr lang="pt-BR" dirty="0" smtClean="0">
              <a:solidFill>
                <a:schemeClr val="tx2">
                  <a:lumMod val="75000"/>
                </a:schemeClr>
              </a:solidFill>
            </a:endParaRPr>
          </a:p>
        </p:txBody>
      </p:sp>
    </p:spTree>
    <p:extLst>
      <p:ext uri="{BB962C8B-B14F-4D97-AF65-F5344CB8AC3E}">
        <p14:creationId xmlns:p14="http://schemas.microsoft.com/office/powerpoint/2010/main" val="7107696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085CC632-EC36-4F28-B82C-4347C806DF66}" type="slidenum">
              <a:rPr lang="it-IT" altLang="it-IT" smtClean="0"/>
              <a:pPr algn="r" eaLnBrk="1" hangingPunct="1"/>
              <a:t>67</a:t>
            </a:fld>
            <a:endParaRPr lang="pt-BR" altLang="it-IT" dirty="0" smtClean="0"/>
          </a:p>
        </p:txBody>
      </p:sp>
      <p:grpSp>
        <p:nvGrpSpPr>
          <p:cNvPr id="17411" name="Group 4"/>
          <p:cNvGrpSpPr>
            <a:grpSpLocks/>
          </p:cNvGrpSpPr>
          <p:nvPr/>
        </p:nvGrpSpPr>
        <p:grpSpPr bwMode="auto">
          <a:xfrm>
            <a:off x="0" y="0"/>
            <a:ext cx="9144000" cy="2144713"/>
            <a:chOff x="0" y="0"/>
            <a:chExt cx="5760" cy="1351"/>
          </a:xfrm>
        </p:grpSpPr>
        <p:grpSp>
          <p:nvGrpSpPr>
            <p:cNvPr id="17423" name="Group 5"/>
            <p:cNvGrpSpPr>
              <a:grpSpLocks/>
            </p:cNvGrpSpPr>
            <p:nvPr/>
          </p:nvGrpSpPr>
          <p:grpSpPr bwMode="auto">
            <a:xfrm>
              <a:off x="0" y="0"/>
              <a:ext cx="5340" cy="1351"/>
              <a:chOff x="0" y="0"/>
              <a:chExt cx="5340" cy="1351"/>
            </a:xfrm>
          </p:grpSpPr>
          <p:graphicFrame>
            <p:nvGraphicFramePr>
              <p:cNvPr id="1742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73266" name="Fotografia di Photo Editor" r:id="rId4" imgW="5238095" imgH="2438095" progId="">
                      <p:embed/>
                    </p:oleObj>
                  </mc:Choice>
                  <mc:Fallback>
                    <p:oleObj name="Fotografia di Photo Editor" r:id="rId4" imgW="5238095" imgH="2438095" progId="">
                      <p:embed/>
                      <p:pic>
                        <p:nvPicPr>
                          <p:cNvPr id="0" name="Picture 5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73267" name="Fotografia di Photo Editor" r:id="rId6" imgW="1028844" imgH="2438095" progId="">
                      <p:embed/>
                    </p:oleObj>
                  </mc:Choice>
                  <mc:Fallback>
                    <p:oleObj name="Fotografia di Photo Editor" r:id="rId6" imgW="1028844" imgH="2438095" progId="">
                      <p:embed/>
                      <p:pic>
                        <p:nvPicPr>
                          <p:cNvPr id="0" name="Picture 5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73268" name="Fotografia di Photo Editor" r:id="rId8" imgW="1028844" imgH="2438095" progId="">
                      <p:embed/>
                    </p:oleObj>
                  </mc:Choice>
                  <mc:Fallback>
                    <p:oleObj name="Fotografia di Photo Editor" r:id="rId8" imgW="1028844" imgH="2438095" progId="">
                      <p:embed/>
                      <p:pic>
                        <p:nvPicPr>
                          <p:cNvPr id="0" name="Picture 5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73269" name="Fotografia di Photo Editor" r:id="rId9" imgW="1028844" imgH="2438095" progId="">
                      <p:embed/>
                    </p:oleObj>
                  </mc:Choice>
                  <mc:Fallback>
                    <p:oleObj name="Fotografia di Photo Editor" r:id="rId9" imgW="1028844" imgH="2438095" progId="">
                      <p:embed/>
                      <p:pic>
                        <p:nvPicPr>
                          <p:cNvPr id="0" name="Picture 5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73270" name="Fotografia di Photo Editor" r:id="rId10" imgW="1028844" imgH="2438095" progId="">
                      <p:embed/>
                    </p:oleObj>
                  </mc:Choice>
                  <mc:Fallback>
                    <p:oleObj name="Fotografia di Photo Editor" r:id="rId10" imgW="1028844" imgH="2438095" progId="">
                      <p:embed/>
                      <p:pic>
                        <p:nvPicPr>
                          <p:cNvPr id="0" name="Picture 5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3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73271" name="Fotografia di Photo Editor" r:id="rId11" imgW="1028844" imgH="2438095" progId="">
                      <p:embed/>
                    </p:oleObj>
                  </mc:Choice>
                  <mc:Fallback>
                    <p:oleObj name="Fotografia di Photo Editor" r:id="rId11" imgW="1028844" imgH="2438095" progId="">
                      <p:embed/>
                      <p:pic>
                        <p:nvPicPr>
                          <p:cNvPr id="0" name="Picture 5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742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73272" name="Fotografia di Photo Editor" r:id="rId12" imgW="1028844" imgH="2438095" progId="">
                    <p:embed/>
                  </p:oleObj>
                </mc:Choice>
                <mc:Fallback>
                  <p:oleObj name="Fotografia di Photo Editor" r:id="rId12" imgW="1028844" imgH="2438095" progId="">
                    <p:embed/>
                    <p:pic>
                      <p:nvPicPr>
                        <p:cNvPr id="0" name="Picture 5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412" name="Group 13"/>
          <p:cNvGrpSpPr>
            <a:grpSpLocks/>
          </p:cNvGrpSpPr>
          <p:nvPr/>
        </p:nvGrpSpPr>
        <p:grpSpPr bwMode="auto">
          <a:xfrm>
            <a:off x="611188" y="476250"/>
            <a:ext cx="8532812" cy="1800225"/>
            <a:chOff x="385" y="300"/>
            <a:chExt cx="5375" cy="1134"/>
          </a:xfrm>
        </p:grpSpPr>
        <p:grpSp>
          <p:nvGrpSpPr>
            <p:cNvPr id="17415" name="Group 14"/>
            <p:cNvGrpSpPr>
              <a:grpSpLocks/>
            </p:cNvGrpSpPr>
            <p:nvPr/>
          </p:nvGrpSpPr>
          <p:grpSpPr bwMode="auto">
            <a:xfrm>
              <a:off x="385" y="300"/>
              <a:ext cx="5375" cy="363"/>
              <a:chOff x="385" y="300"/>
              <a:chExt cx="5375" cy="363"/>
            </a:xfrm>
          </p:grpSpPr>
          <p:grpSp>
            <p:nvGrpSpPr>
              <p:cNvPr id="17418" name="Group 15"/>
              <p:cNvGrpSpPr>
                <a:grpSpLocks/>
              </p:cNvGrpSpPr>
              <p:nvPr/>
            </p:nvGrpSpPr>
            <p:grpSpPr bwMode="auto">
              <a:xfrm>
                <a:off x="4490" y="300"/>
                <a:ext cx="1270" cy="292"/>
                <a:chOff x="4490" y="300"/>
                <a:chExt cx="1270" cy="292"/>
              </a:xfrm>
            </p:grpSpPr>
            <p:pic>
              <p:nvPicPr>
                <p:cNvPr id="1742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1741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2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741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1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grpSp>
      <p:sp>
        <p:nvSpPr>
          <p:cNvPr id="22" name="Rettangolo 21"/>
          <p:cNvSpPr/>
          <p:nvPr/>
        </p:nvSpPr>
        <p:spPr>
          <a:xfrm>
            <a:off x="499492" y="692696"/>
            <a:ext cx="6520780" cy="1138773"/>
          </a:xfrm>
          <a:prstGeom prst="rect">
            <a:avLst/>
          </a:prstGeom>
        </p:spPr>
        <p:txBody>
          <a:bodyPr wrap="square">
            <a:spAutoFit/>
          </a:bodyPr>
          <a:lstStyle/>
          <a:p>
            <a:pPr>
              <a:defRPr/>
            </a:pPr>
            <a:r>
              <a:rPr lang="en-US" altLang="it-IT" sz="2400" b="1" dirty="0" smtClean="0">
                <a:solidFill>
                  <a:schemeClr val="tx2">
                    <a:lumMod val="75000"/>
                  </a:schemeClr>
                </a:solidFill>
                <a:latin typeface="+mj-lt"/>
              </a:rPr>
              <a:t>As gestões de prêmios </a:t>
            </a:r>
            <a:r>
              <a:rPr lang="en-US" altLang="it-IT" sz="2400" b="1" dirty="0">
                <a:solidFill>
                  <a:schemeClr val="tx2">
                    <a:lumMod val="75000"/>
                  </a:schemeClr>
                </a:solidFill>
              </a:rPr>
              <a:t>especiais</a:t>
            </a:r>
            <a:r>
              <a:rPr dirty="0" smtClean="0"/>
              <a:t> </a:t>
            </a:r>
            <a:r>
              <a:rPr lang="en-US" altLang="it-IT" sz="2400" b="1" dirty="0" smtClean="0">
                <a:solidFill>
                  <a:schemeClr val="tx2">
                    <a:lumMod val="75000"/>
                  </a:schemeClr>
                </a:solidFill>
                <a:latin typeface="+mj-lt"/>
              </a:rPr>
              <a:t>unitários</a:t>
            </a:r>
            <a:endParaRPr lang="pt-BR" altLang="it-IT" sz="2400" b="1" dirty="0">
              <a:solidFill>
                <a:schemeClr val="tx2">
                  <a:lumMod val="75000"/>
                </a:schemeClr>
              </a:solidFill>
              <a:latin typeface="+mj-lt"/>
              <a:ea typeface="+mj-ea"/>
              <a:cs typeface="+mj-cs"/>
            </a:endParaRPr>
          </a:p>
          <a:p>
            <a:pPr>
              <a:defRPr/>
            </a:pPr>
            <a:r>
              <a:rPr lang="it-IT" sz="2000" dirty="0">
                <a:solidFill>
                  <a:schemeClr val="tx2">
                    <a:lumMod val="75000"/>
                  </a:schemeClr>
                </a:solidFill>
              </a:rPr>
              <a:t>Instituto Nacional de Acidentes de Trabalho</a:t>
            </a:r>
          </a:p>
          <a:p>
            <a:pPr>
              <a:defRPr/>
            </a:pPr>
            <a:endParaRPr lang="pt-BR" sz="2400" b="1" dirty="0">
              <a:solidFill>
                <a:schemeClr val="tx2">
                  <a:lumMod val="75000"/>
                </a:schemeClr>
              </a:solidFill>
              <a:latin typeface="+mj-lt"/>
              <a:ea typeface="+mj-ea"/>
              <a:cs typeface="+mj-cs"/>
            </a:endParaRPr>
          </a:p>
        </p:txBody>
      </p:sp>
      <p:sp>
        <p:nvSpPr>
          <p:cNvPr id="25" name="Segnaposto contenuto 6"/>
          <p:cNvSpPr>
            <a:spLocks noGrp="1"/>
          </p:cNvSpPr>
          <p:nvPr>
            <p:ph idx="1"/>
          </p:nvPr>
        </p:nvSpPr>
        <p:spPr>
          <a:xfrm>
            <a:off x="323528" y="2204864"/>
            <a:ext cx="8173094" cy="3772445"/>
          </a:xfrm>
        </p:spPr>
        <p:txBody>
          <a:bodyPr rtlCol="0">
            <a:normAutofit lnSpcReduction="10000"/>
          </a:bodyPr>
          <a:lstStyle/>
          <a:p>
            <a:pPr eaLnBrk="1" hangingPunct="1"/>
            <a:r>
              <a:rPr lang="it-IT" altLang="it-IT" sz="2000" b="1" dirty="0">
                <a:solidFill>
                  <a:srgbClr val="000073"/>
                </a:solidFill>
              </a:rPr>
              <a:t>Pescadores</a:t>
            </a:r>
            <a:r>
              <a:rPr lang="it-IT" altLang="it-IT" sz="2000" dirty="0">
                <a:solidFill>
                  <a:srgbClr val="000073"/>
                </a:solidFill>
              </a:rPr>
              <a:t> da pequena pesca marítima e das águas internas</a:t>
            </a:r>
          </a:p>
          <a:p>
            <a:pPr eaLnBrk="1" hangingPunct="1"/>
            <a:r>
              <a:rPr lang="it-IT" altLang="it-IT" sz="2000" b="1" dirty="0">
                <a:solidFill>
                  <a:srgbClr val="000073"/>
                </a:solidFill>
              </a:rPr>
              <a:t>Lagares</a:t>
            </a:r>
            <a:r>
              <a:rPr lang="it-IT" altLang="it-IT" sz="2000" dirty="0">
                <a:solidFill>
                  <a:srgbClr val="000073"/>
                </a:solidFill>
              </a:rPr>
              <a:t>: As pessoas envolvidas no trabalho de esmagamento e prensagem das azeitonas</a:t>
            </a:r>
          </a:p>
          <a:p>
            <a:pPr eaLnBrk="1" hangingPunct="1"/>
            <a:r>
              <a:rPr lang="it-IT" altLang="it-IT" sz="2000" b="1" dirty="0">
                <a:solidFill>
                  <a:srgbClr val="000073"/>
                </a:solidFill>
              </a:rPr>
              <a:t>Médicos radiologistas</a:t>
            </a:r>
            <a:r>
              <a:rPr lang="it-IT" altLang="it-IT" sz="2000" dirty="0">
                <a:solidFill>
                  <a:srgbClr val="000073"/>
                </a:solidFill>
              </a:rPr>
              <a:t>: tipo de aparelho (8 categorias) e </a:t>
            </a:r>
            <a:r>
              <a:rPr lang="it-IT" altLang="it-IT" sz="2000" b="1" dirty="0">
                <a:solidFill>
                  <a:srgbClr val="000073"/>
                </a:solidFill>
              </a:rPr>
              <a:t>substâncias radio</a:t>
            </a:r>
            <a:r>
              <a:rPr lang="it-IT" altLang="it-IT" sz="2000" dirty="0">
                <a:solidFill>
                  <a:srgbClr val="000073"/>
                </a:solidFill>
              </a:rPr>
              <a:t>ativas (4 grupos; e prêmio estabelecido por decreto de 24/09/1996)</a:t>
            </a:r>
          </a:p>
          <a:p>
            <a:pPr eaLnBrk="1" hangingPunct="1"/>
            <a:r>
              <a:rPr lang="it-IT" altLang="it-IT" sz="2000" b="1" dirty="0">
                <a:solidFill>
                  <a:srgbClr val="000073"/>
                </a:solidFill>
              </a:rPr>
              <a:t>Alunos</a:t>
            </a:r>
            <a:r>
              <a:rPr lang="it-IT" altLang="it-IT" sz="2000" dirty="0">
                <a:solidFill>
                  <a:srgbClr val="000073"/>
                </a:solidFill>
              </a:rPr>
              <a:t> e estudantes das escolas ou institutos de instrução de série  grau, não estatais </a:t>
            </a:r>
          </a:p>
          <a:p>
            <a:pPr eaLnBrk="1" hangingPunct="1"/>
            <a:r>
              <a:rPr lang="it-IT" altLang="it-IT" sz="2000" b="1" dirty="0">
                <a:solidFill>
                  <a:srgbClr val="000073"/>
                </a:solidFill>
              </a:rPr>
              <a:t>Porteiros</a:t>
            </a:r>
          </a:p>
          <a:p>
            <a:pPr eaLnBrk="1" hangingPunct="1"/>
            <a:r>
              <a:rPr lang="it-IT" altLang="it-IT" sz="2000" b="1" dirty="0" smtClean="0">
                <a:solidFill>
                  <a:srgbClr val="000073"/>
                </a:solidFill>
              </a:rPr>
              <a:t>Transportadores e carregadores</a:t>
            </a:r>
            <a:endParaRPr lang="pt-BR" altLang="it-IT" sz="2000" b="1" dirty="0">
              <a:solidFill>
                <a:srgbClr val="000073"/>
              </a:solidFill>
            </a:endParaRPr>
          </a:p>
          <a:p>
            <a:pPr eaLnBrk="1" hangingPunct="1"/>
            <a:r>
              <a:rPr lang="it-IT" altLang="it-IT" sz="2000" b="1" dirty="0">
                <a:solidFill>
                  <a:srgbClr val="000073"/>
                </a:solidFill>
              </a:rPr>
              <a:t>Candidatos</a:t>
            </a:r>
            <a:r>
              <a:rPr lang="it-IT" altLang="it-IT" sz="2000" dirty="0">
                <a:solidFill>
                  <a:srgbClr val="000073"/>
                </a:solidFill>
              </a:rPr>
              <a:t> à emigração subcolocados a prova de arte prévia de expatriação </a:t>
            </a:r>
          </a:p>
          <a:p>
            <a:pPr eaLnBrk="1" fontAlgn="auto" hangingPunct="1">
              <a:spcAft>
                <a:spcPts val="0"/>
              </a:spcAft>
              <a:buClr>
                <a:schemeClr val="tx2">
                  <a:lumMod val="75000"/>
                </a:schemeClr>
              </a:buClr>
              <a:buFont typeface="Arial" pitchFamily="34" charset="0"/>
              <a:buNone/>
              <a:defRPr/>
            </a:pPr>
            <a:endParaRPr lang="pt-BR" dirty="0" smtClean="0">
              <a:solidFill>
                <a:schemeClr val="tx2">
                  <a:lumMod val="75000"/>
                </a:schemeClr>
              </a:solidFill>
            </a:endParaRPr>
          </a:p>
        </p:txBody>
      </p:sp>
    </p:spTree>
    <p:extLst>
      <p:ext uri="{BB962C8B-B14F-4D97-AF65-F5344CB8AC3E}">
        <p14:creationId xmlns:p14="http://schemas.microsoft.com/office/powerpoint/2010/main" val="10216661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085CC632-EC36-4F28-B82C-4347C806DF66}" type="slidenum">
              <a:rPr lang="it-IT" altLang="it-IT" smtClean="0"/>
              <a:pPr algn="r" eaLnBrk="1" hangingPunct="1"/>
              <a:t>68</a:t>
            </a:fld>
            <a:endParaRPr lang="pt-BR" altLang="it-IT" dirty="0" smtClean="0"/>
          </a:p>
        </p:txBody>
      </p:sp>
      <p:grpSp>
        <p:nvGrpSpPr>
          <p:cNvPr id="17411" name="Group 4"/>
          <p:cNvGrpSpPr>
            <a:grpSpLocks/>
          </p:cNvGrpSpPr>
          <p:nvPr/>
        </p:nvGrpSpPr>
        <p:grpSpPr bwMode="auto">
          <a:xfrm>
            <a:off x="0" y="0"/>
            <a:ext cx="9144000" cy="2144713"/>
            <a:chOff x="0" y="0"/>
            <a:chExt cx="5760" cy="1351"/>
          </a:xfrm>
        </p:grpSpPr>
        <p:grpSp>
          <p:nvGrpSpPr>
            <p:cNvPr id="17423" name="Group 5"/>
            <p:cNvGrpSpPr>
              <a:grpSpLocks/>
            </p:cNvGrpSpPr>
            <p:nvPr/>
          </p:nvGrpSpPr>
          <p:grpSpPr bwMode="auto">
            <a:xfrm>
              <a:off x="0" y="0"/>
              <a:ext cx="5340" cy="1351"/>
              <a:chOff x="0" y="0"/>
              <a:chExt cx="5340" cy="1351"/>
            </a:xfrm>
          </p:grpSpPr>
          <p:graphicFrame>
            <p:nvGraphicFramePr>
              <p:cNvPr id="1742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74283" name="Fotografia di Photo Editor" r:id="rId4" imgW="5238095" imgH="2438095" progId="">
                      <p:embed/>
                    </p:oleObj>
                  </mc:Choice>
                  <mc:Fallback>
                    <p:oleObj name="Fotografia di Photo Editor" r:id="rId4" imgW="5238095" imgH="2438095" progId="">
                      <p:embed/>
                      <p:pic>
                        <p:nvPicPr>
                          <p:cNvPr id="0" name="Picture 5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74284" name="Fotografia di Photo Editor" r:id="rId6" imgW="1028844" imgH="2438095" progId="">
                      <p:embed/>
                    </p:oleObj>
                  </mc:Choice>
                  <mc:Fallback>
                    <p:oleObj name="Fotografia di Photo Editor" r:id="rId6" imgW="1028844" imgH="2438095" progId="">
                      <p:embed/>
                      <p:pic>
                        <p:nvPicPr>
                          <p:cNvPr id="0" name="Picture 5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74285" name="Fotografia di Photo Editor" r:id="rId8" imgW="1028844" imgH="2438095" progId="">
                      <p:embed/>
                    </p:oleObj>
                  </mc:Choice>
                  <mc:Fallback>
                    <p:oleObj name="Fotografia di Photo Editor" r:id="rId8" imgW="1028844" imgH="2438095" progId="">
                      <p:embed/>
                      <p:pic>
                        <p:nvPicPr>
                          <p:cNvPr id="0" name="Picture 5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74286" name="Fotografia di Photo Editor" r:id="rId9" imgW="1028844" imgH="2438095" progId="">
                      <p:embed/>
                    </p:oleObj>
                  </mc:Choice>
                  <mc:Fallback>
                    <p:oleObj name="Fotografia di Photo Editor" r:id="rId9" imgW="1028844" imgH="2438095" progId="">
                      <p:embed/>
                      <p:pic>
                        <p:nvPicPr>
                          <p:cNvPr id="0" name="Picture 5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74287" name="Fotografia di Photo Editor" r:id="rId10" imgW="1028844" imgH="2438095" progId="">
                      <p:embed/>
                    </p:oleObj>
                  </mc:Choice>
                  <mc:Fallback>
                    <p:oleObj name="Fotografia di Photo Editor" r:id="rId10" imgW="1028844" imgH="2438095" progId="">
                      <p:embed/>
                      <p:pic>
                        <p:nvPicPr>
                          <p:cNvPr id="0" name="Picture 5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3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74288" name="Fotografia di Photo Editor" r:id="rId11" imgW="1028844" imgH="2438095" progId="">
                      <p:embed/>
                    </p:oleObj>
                  </mc:Choice>
                  <mc:Fallback>
                    <p:oleObj name="Fotografia di Photo Editor" r:id="rId11" imgW="1028844" imgH="2438095" progId="">
                      <p:embed/>
                      <p:pic>
                        <p:nvPicPr>
                          <p:cNvPr id="0" name="Picture 5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742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74289" name="Fotografia di Photo Editor" r:id="rId12" imgW="1028844" imgH="2438095" progId="">
                    <p:embed/>
                  </p:oleObj>
                </mc:Choice>
                <mc:Fallback>
                  <p:oleObj name="Fotografia di Photo Editor" r:id="rId12" imgW="1028844" imgH="2438095" progId="">
                    <p:embed/>
                    <p:pic>
                      <p:nvPicPr>
                        <p:cNvPr id="0" name="Picture 5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412" name="Group 13"/>
          <p:cNvGrpSpPr>
            <a:grpSpLocks/>
          </p:cNvGrpSpPr>
          <p:nvPr/>
        </p:nvGrpSpPr>
        <p:grpSpPr bwMode="auto">
          <a:xfrm>
            <a:off x="611188" y="476250"/>
            <a:ext cx="8532812" cy="1800225"/>
            <a:chOff x="385" y="300"/>
            <a:chExt cx="5375" cy="1134"/>
          </a:xfrm>
        </p:grpSpPr>
        <p:grpSp>
          <p:nvGrpSpPr>
            <p:cNvPr id="17415" name="Group 14"/>
            <p:cNvGrpSpPr>
              <a:grpSpLocks/>
            </p:cNvGrpSpPr>
            <p:nvPr/>
          </p:nvGrpSpPr>
          <p:grpSpPr bwMode="auto">
            <a:xfrm>
              <a:off x="385" y="300"/>
              <a:ext cx="5375" cy="363"/>
              <a:chOff x="385" y="300"/>
              <a:chExt cx="5375" cy="363"/>
            </a:xfrm>
          </p:grpSpPr>
          <p:grpSp>
            <p:nvGrpSpPr>
              <p:cNvPr id="17418" name="Group 15"/>
              <p:cNvGrpSpPr>
                <a:grpSpLocks/>
              </p:cNvGrpSpPr>
              <p:nvPr/>
            </p:nvGrpSpPr>
            <p:grpSpPr bwMode="auto">
              <a:xfrm>
                <a:off x="4490" y="300"/>
                <a:ext cx="1270" cy="292"/>
                <a:chOff x="4490" y="300"/>
                <a:chExt cx="1270" cy="292"/>
              </a:xfrm>
            </p:grpSpPr>
            <p:pic>
              <p:nvPicPr>
                <p:cNvPr id="1742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1741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2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741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1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grpSp>
      <p:sp>
        <p:nvSpPr>
          <p:cNvPr id="22" name="Rettangolo 21"/>
          <p:cNvSpPr/>
          <p:nvPr/>
        </p:nvSpPr>
        <p:spPr>
          <a:xfrm>
            <a:off x="499492" y="692696"/>
            <a:ext cx="6808812" cy="1138773"/>
          </a:xfrm>
          <a:prstGeom prst="rect">
            <a:avLst/>
          </a:prstGeom>
        </p:spPr>
        <p:txBody>
          <a:bodyPr wrap="square">
            <a:spAutoFit/>
          </a:bodyPr>
          <a:lstStyle/>
          <a:p>
            <a:pPr>
              <a:defRPr/>
            </a:pPr>
            <a:r>
              <a:rPr lang="en-US" altLang="it-IT" sz="2400" b="1" dirty="0" smtClean="0">
                <a:solidFill>
                  <a:schemeClr val="tx2">
                    <a:lumMod val="75000"/>
                  </a:schemeClr>
                </a:solidFill>
                <a:latin typeface="+mj-lt"/>
              </a:rPr>
              <a:t>A gestão</a:t>
            </a:r>
            <a:r>
              <a:rPr dirty="0" smtClean="0"/>
              <a:t> </a:t>
            </a:r>
            <a:r>
              <a:rPr lang="en-US" altLang="it-IT" sz="2400" b="1" dirty="0" smtClean="0">
                <a:solidFill>
                  <a:schemeClr val="tx2">
                    <a:lumMod val="75000"/>
                  </a:schemeClr>
                </a:solidFill>
                <a:latin typeface="+mj-lt"/>
              </a:rPr>
              <a:t>comum de</a:t>
            </a:r>
            <a:r>
              <a:rPr dirty="0" smtClean="0"/>
              <a:t> </a:t>
            </a:r>
            <a:r>
              <a:rPr lang="en-US" altLang="it-IT" sz="2400" b="1" dirty="0" smtClean="0">
                <a:solidFill>
                  <a:schemeClr val="tx2">
                    <a:lumMod val="75000"/>
                  </a:schemeClr>
                </a:solidFill>
                <a:latin typeface="+mj-lt"/>
              </a:rPr>
              <a:t>dependentes: tarifa 2000</a:t>
            </a:r>
            <a:endParaRPr lang="pt-BR" altLang="it-IT" sz="2400" b="1" dirty="0">
              <a:solidFill>
                <a:schemeClr val="tx2">
                  <a:lumMod val="75000"/>
                </a:schemeClr>
              </a:solidFill>
              <a:latin typeface="+mj-lt"/>
              <a:ea typeface="+mj-ea"/>
              <a:cs typeface="+mj-cs"/>
            </a:endParaRPr>
          </a:p>
          <a:p>
            <a:pPr>
              <a:defRPr/>
            </a:pPr>
            <a:r>
              <a:rPr lang="it-IT" sz="2000" dirty="0">
                <a:solidFill>
                  <a:schemeClr val="tx2">
                    <a:lumMod val="75000"/>
                  </a:schemeClr>
                </a:solidFill>
              </a:rPr>
              <a:t>Instituto Nacional de Acidentes de Trabalho</a:t>
            </a:r>
          </a:p>
          <a:p>
            <a:pPr>
              <a:defRPr/>
            </a:pPr>
            <a:endParaRPr lang="pt-BR" sz="2400" b="1" dirty="0">
              <a:solidFill>
                <a:schemeClr val="tx2">
                  <a:lumMod val="75000"/>
                </a:schemeClr>
              </a:solidFill>
              <a:latin typeface="+mj-lt"/>
              <a:ea typeface="+mj-ea"/>
              <a:cs typeface="+mj-cs"/>
            </a:endParaRPr>
          </a:p>
        </p:txBody>
      </p:sp>
      <p:sp>
        <p:nvSpPr>
          <p:cNvPr id="25" name="Segnaposto contenuto 6"/>
          <p:cNvSpPr>
            <a:spLocks noGrp="1"/>
          </p:cNvSpPr>
          <p:nvPr>
            <p:ph idx="1"/>
          </p:nvPr>
        </p:nvSpPr>
        <p:spPr>
          <a:xfrm>
            <a:off x="323528" y="1523693"/>
            <a:ext cx="8478366" cy="5145667"/>
          </a:xfrm>
        </p:spPr>
        <p:txBody>
          <a:bodyPr rtlCol="0">
            <a:normAutofit fontScale="47500" lnSpcReduction="20000"/>
          </a:bodyPr>
          <a:lstStyle/>
          <a:p>
            <a:pPr marL="0" indent="0" algn="ctr" eaLnBrk="1" hangingPunct="1">
              <a:lnSpc>
                <a:spcPct val="90000"/>
              </a:lnSpc>
              <a:buNone/>
            </a:pPr>
            <a:endParaRPr lang="pt-BR" altLang="it-IT" sz="3800" b="1" dirty="0" smtClean="0">
              <a:solidFill>
                <a:srgbClr val="000073"/>
              </a:solidFill>
            </a:endParaRPr>
          </a:p>
          <a:p>
            <a:pPr marL="0" indent="0" algn="ctr" eaLnBrk="1" hangingPunct="1">
              <a:lnSpc>
                <a:spcPct val="90000"/>
              </a:lnSpc>
              <a:buNone/>
            </a:pPr>
            <a:r>
              <a:rPr lang="it-IT" altLang="it-IT" sz="4200" b="1" dirty="0" smtClean="0">
                <a:solidFill>
                  <a:srgbClr val="000073"/>
                </a:solidFill>
              </a:rPr>
              <a:t>Novidade em relação à tarifa precedente</a:t>
            </a:r>
          </a:p>
          <a:p>
            <a:pPr marL="0" indent="0" algn="ctr" eaLnBrk="1" hangingPunct="1">
              <a:lnSpc>
                <a:spcPct val="90000"/>
              </a:lnSpc>
              <a:buNone/>
            </a:pPr>
            <a:endParaRPr lang="pt-BR" altLang="it-IT" sz="2100" b="1" dirty="0" smtClean="0">
              <a:solidFill>
                <a:srgbClr val="000073"/>
              </a:solidFill>
            </a:endParaRPr>
          </a:p>
          <a:p>
            <a:pPr eaLnBrk="1" hangingPunct="1">
              <a:lnSpc>
                <a:spcPct val="120000"/>
              </a:lnSpc>
              <a:buFont typeface="Wingdings" panose="05000000000000000000" pitchFamily="2" charset="2"/>
              <a:buChar char="Ø"/>
              <a:defRPr/>
            </a:pPr>
            <a:r>
              <a:rPr lang="it-IT" altLang="it-IT" sz="3100" dirty="0">
                <a:solidFill>
                  <a:schemeClr val="tx2">
                    <a:lumMod val="75000"/>
                  </a:schemeClr>
                </a:solidFill>
              </a:rPr>
              <a:t>Subdivisão do empregador segundo os quatro setores tarifários</a:t>
            </a:r>
          </a:p>
          <a:p>
            <a:pPr eaLnBrk="1" hangingPunct="1">
              <a:lnSpc>
                <a:spcPct val="120000"/>
              </a:lnSpc>
              <a:buFont typeface="Wingdings" panose="05000000000000000000" pitchFamily="2" charset="2"/>
              <a:buChar char="Ø"/>
              <a:defRPr/>
            </a:pPr>
            <a:r>
              <a:rPr lang="it-IT" altLang="it-IT" sz="3100" dirty="0">
                <a:solidFill>
                  <a:schemeClr val="tx2">
                    <a:lumMod val="75000"/>
                  </a:schemeClr>
                </a:solidFill>
              </a:rPr>
              <a:t>A criação de novas vagas de trabalho e uma profunda revisão daquelas existentes segundo os setores tarifários.</a:t>
            </a:r>
          </a:p>
          <a:p>
            <a:pPr eaLnBrk="1" hangingPunct="1">
              <a:lnSpc>
                <a:spcPct val="120000"/>
              </a:lnSpc>
              <a:buFont typeface="Wingdings" panose="05000000000000000000" pitchFamily="2" charset="2"/>
              <a:buChar char="Ø"/>
              <a:defRPr/>
            </a:pPr>
            <a:r>
              <a:rPr lang="it-IT" altLang="it-IT" sz="3100" dirty="0">
                <a:solidFill>
                  <a:schemeClr val="tx2">
                    <a:lumMod val="75000"/>
                  </a:schemeClr>
                </a:solidFill>
              </a:rPr>
              <a:t>Recondução em tarifa comum dos trabalhadores italianos no exterior.</a:t>
            </a:r>
          </a:p>
          <a:p>
            <a:pPr eaLnBrk="1" hangingPunct="1">
              <a:lnSpc>
                <a:spcPct val="120000"/>
              </a:lnSpc>
              <a:buFont typeface="Wingdings" panose="05000000000000000000" pitchFamily="2" charset="2"/>
              <a:buChar char="Ø"/>
              <a:defRPr/>
            </a:pPr>
            <a:r>
              <a:rPr lang="it-IT" altLang="it-IT" sz="3100" dirty="0" smtClean="0">
                <a:solidFill>
                  <a:schemeClr val="tx2">
                    <a:lumMod val="75000"/>
                  </a:schemeClr>
                </a:solidFill>
              </a:rPr>
              <a:t>Prazos trienais para a revisão das tarifas</a:t>
            </a:r>
          </a:p>
          <a:p>
            <a:pPr marL="0" indent="0" eaLnBrk="1" hangingPunct="1">
              <a:lnSpc>
                <a:spcPct val="120000"/>
              </a:lnSpc>
              <a:buNone/>
            </a:pPr>
            <a:endParaRPr lang="pt-BR" altLang="it-IT" sz="3100" dirty="0">
              <a:solidFill>
                <a:schemeClr val="tx2">
                  <a:lumMod val="75000"/>
                </a:schemeClr>
              </a:solidFill>
            </a:endParaRPr>
          </a:p>
          <a:p>
            <a:pPr eaLnBrk="1" hangingPunct="1">
              <a:lnSpc>
                <a:spcPct val="120000"/>
              </a:lnSpc>
              <a:buFont typeface="Wingdings" panose="05000000000000000000" pitchFamily="2" charset="2"/>
              <a:buChar char="Ø"/>
            </a:pPr>
            <a:r>
              <a:rPr lang="it-IT" altLang="it-IT" sz="3100" dirty="0" smtClean="0">
                <a:solidFill>
                  <a:schemeClr val="tx2">
                    <a:lumMod val="75000"/>
                  </a:schemeClr>
                </a:solidFill>
              </a:rPr>
              <a:t>Prevê a aplicação de um adicional sobre os prêmios para os maiores encargos derivados da indenização por dano biológico</a:t>
            </a:r>
          </a:p>
          <a:p>
            <a:pPr marL="0" indent="0" eaLnBrk="1" hangingPunct="1">
              <a:lnSpc>
                <a:spcPct val="120000"/>
              </a:lnSpc>
              <a:buNone/>
            </a:pPr>
            <a:endParaRPr lang="pt-BR" altLang="it-IT" sz="3100" dirty="0">
              <a:solidFill>
                <a:schemeClr val="tx2">
                  <a:lumMod val="75000"/>
                </a:schemeClr>
              </a:solidFill>
            </a:endParaRPr>
          </a:p>
          <a:p>
            <a:pPr eaLnBrk="1" hangingPunct="1">
              <a:lnSpc>
                <a:spcPct val="120000"/>
              </a:lnSpc>
              <a:buFont typeface="Wingdings" panose="05000000000000000000" pitchFamily="2" charset="2"/>
              <a:buChar char="Ø"/>
            </a:pPr>
            <a:r>
              <a:rPr lang="it-IT" altLang="it-IT" sz="3100" dirty="0" smtClean="0">
                <a:solidFill>
                  <a:schemeClr val="tx2">
                    <a:lumMod val="75000"/>
                  </a:schemeClr>
                </a:solidFill>
              </a:rPr>
              <a:t>Tem a limitação das taxas de tarifa em 130% a fim de conter o custo do trabalho</a:t>
            </a:r>
          </a:p>
          <a:p>
            <a:pPr marL="0" indent="0" eaLnBrk="1" hangingPunct="1">
              <a:lnSpc>
                <a:spcPct val="120000"/>
              </a:lnSpc>
              <a:buNone/>
            </a:pPr>
            <a:endParaRPr lang="pt-BR" altLang="it-IT" sz="3100" dirty="0" smtClean="0">
              <a:solidFill>
                <a:schemeClr val="tx2">
                  <a:lumMod val="75000"/>
                </a:schemeClr>
              </a:solidFill>
            </a:endParaRPr>
          </a:p>
          <a:p>
            <a:pPr eaLnBrk="1" hangingPunct="1">
              <a:lnSpc>
                <a:spcPct val="120000"/>
              </a:lnSpc>
              <a:buFont typeface="Wingdings" panose="05000000000000000000" pitchFamily="2" charset="2"/>
              <a:buChar char="Ø"/>
            </a:pPr>
            <a:r>
              <a:rPr lang="it-IT" altLang="it-IT" sz="3100" dirty="0" smtClean="0">
                <a:solidFill>
                  <a:schemeClr val="tx2">
                    <a:lumMod val="75000"/>
                  </a:schemeClr>
                </a:solidFill>
              </a:rPr>
              <a:t>Contém uma oscilação a demanda, apenas em redução, ligada à atuação de medidas de prevenção no trabalho (art. 24 M.A.T.)</a:t>
            </a:r>
          </a:p>
          <a:p>
            <a:pPr marL="0" indent="0" eaLnBrk="1" hangingPunct="1">
              <a:lnSpc>
                <a:spcPct val="120000"/>
              </a:lnSpc>
              <a:buNone/>
            </a:pPr>
            <a:endParaRPr lang="pt-BR" altLang="it-IT" sz="3100" dirty="0" smtClean="0">
              <a:solidFill>
                <a:schemeClr val="tx2">
                  <a:lumMod val="75000"/>
                </a:schemeClr>
              </a:solidFill>
            </a:endParaRPr>
          </a:p>
          <a:p>
            <a:pPr eaLnBrk="1" hangingPunct="1">
              <a:lnSpc>
                <a:spcPct val="120000"/>
              </a:lnSpc>
              <a:buFont typeface="Wingdings" panose="05000000000000000000" pitchFamily="2" charset="2"/>
              <a:buChar char="Ø"/>
            </a:pPr>
            <a:r>
              <a:rPr lang="it-IT" altLang="it-IT" sz="3100" dirty="0">
                <a:solidFill>
                  <a:schemeClr val="tx2">
                    <a:lumMod val="75000"/>
                  </a:schemeClr>
                </a:solidFill>
              </a:rPr>
              <a:t>Base de dados das taxas: Triênio de observação 95/97 e refere-se ao andamento de acidentes trabalhistas totais da PAT no mesmo setor e mesma vaga de trabalho. </a:t>
            </a:r>
          </a:p>
          <a:p>
            <a:pPr marL="0" indent="0" eaLnBrk="1" hangingPunct="1">
              <a:lnSpc>
                <a:spcPct val="90000"/>
              </a:lnSpc>
              <a:buNone/>
            </a:pPr>
            <a:endParaRPr lang="pt-BR" altLang="it-IT" sz="3100" dirty="0">
              <a:solidFill>
                <a:srgbClr val="000073"/>
              </a:solidFill>
            </a:endParaRPr>
          </a:p>
          <a:p>
            <a:pPr eaLnBrk="1" fontAlgn="auto" hangingPunct="1">
              <a:spcAft>
                <a:spcPts val="0"/>
              </a:spcAft>
              <a:buClr>
                <a:schemeClr val="tx2">
                  <a:lumMod val="75000"/>
                </a:schemeClr>
              </a:buClr>
              <a:buFont typeface="Arial" pitchFamily="34" charset="0"/>
              <a:buNone/>
              <a:defRPr/>
            </a:pPr>
            <a:endParaRPr lang="pt-BR" dirty="0" smtClean="0">
              <a:solidFill>
                <a:schemeClr val="tx2">
                  <a:lumMod val="75000"/>
                </a:schemeClr>
              </a:solidFill>
            </a:endParaRPr>
          </a:p>
        </p:txBody>
      </p:sp>
    </p:spTree>
    <p:extLst>
      <p:ext uri="{BB962C8B-B14F-4D97-AF65-F5344CB8AC3E}">
        <p14:creationId xmlns:p14="http://schemas.microsoft.com/office/powerpoint/2010/main" val="39207122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085CC632-EC36-4F28-B82C-4347C806DF66}" type="slidenum">
              <a:rPr lang="it-IT" altLang="it-IT" smtClean="0"/>
              <a:pPr algn="r" eaLnBrk="1" hangingPunct="1"/>
              <a:t>69</a:t>
            </a:fld>
            <a:endParaRPr lang="pt-BR" altLang="it-IT" dirty="0" smtClean="0"/>
          </a:p>
        </p:txBody>
      </p:sp>
      <p:grpSp>
        <p:nvGrpSpPr>
          <p:cNvPr id="17411" name="Group 4"/>
          <p:cNvGrpSpPr>
            <a:grpSpLocks/>
          </p:cNvGrpSpPr>
          <p:nvPr/>
        </p:nvGrpSpPr>
        <p:grpSpPr bwMode="auto">
          <a:xfrm>
            <a:off x="0" y="0"/>
            <a:ext cx="9144000" cy="2144713"/>
            <a:chOff x="0" y="0"/>
            <a:chExt cx="5760" cy="1351"/>
          </a:xfrm>
        </p:grpSpPr>
        <p:grpSp>
          <p:nvGrpSpPr>
            <p:cNvPr id="17423" name="Group 5"/>
            <p:cNvGrpSpPr>
              <a:grpSpLocks/>
            </p:cNvGrpSpPr>
            <p:nvPr/>
          </p:nvGrpSpPr>
          <p:grpSpPr bwMode="auto">
            <a:xfrm>
              <a:off x="0" y="0"/>
              <a:ext cx="5340" cy="1351"/>
              <a:chOff x="0" y="0"/>
              <a:chExt cx="5340" cy="1351"/>
            </a:xfrm>
          </p:grpSpPr>
          <p:graphicFrame>
            <p:nvGraphicFramePr>
              <p:cNvPr id="1742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75300" name="Fotografia di Photo Editor" r:id="rId4" imgW="5238095" imgH="2438095" progId="">
                      <p:embed/>
                    </p:oleObj>
                  </mc:Choice>
                  <mc:Fallback>
                    <p:oleObj name="Fotografia di Photo Editor" r:id="rId4" imgW="5238095" imgH="2438095" progId="">
                      <p:embed/>
                      <p:pic>
                        <p:nvPicPr>
                          <p:cNvPr id="0" name="Picture 5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75301" name="Fotografia di Photo Editor" r:id="rId6" imgW="1028844" imgH="2438095" progId="">
                      <p:embed/>
                    </p:oleObj>
                  </mc:Choice>
                  <mc:Fallback>
                    <p:oleObj name="Fotografia di Photo Editor" r:id="rId6" imgW="1028844" imgH="2438095" progId="">
                      <p:embed/>
                      <p:pic>
                        <p:nvPicPr>
                          <p:cNvPr id="0" name="Picture 5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75302" name="Fotografia di Photo Editor" r:id="rId8" imgW="1028844" imgH="2438095" progId="">
                      <p:embed/>
                    </p:oleObj>
                  </mc:Choice>
                  <mc:Fallback>
                    <p:oleObj name="Fotografia di Photo Editor" r:id="rId8" imgW="1028844" imgH="2438095" progId="">
                      <p:embed/>
                      <p:pic>
                        <p:nvPicPr>
                          <p:cNvPr id="0" name="Picture 5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75303" name="Fotografia di Photo Editor" r:id="rId9" imgW="1028844" imgH="2438095" progId="">
                      <p:embed/>
                    </p:oleObj>
                  </mc:Choice>
                  <mc:Fallback>
                    <p:oleObj name="Fotografia di Photo Editor" r:id="rId9" imgW="1028844" imgH="2438095" progId="">
                      <p:embed/>
                      <p:pic>
                        <p:nvPicPr>
                          <p:cNvPr id="0" name="Picture 5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75304" name="Fotografia di Photo Editor" r:id="rId10" imgW="1028844" imgH="2438095" progId="">
                      <p:embed/>
                    </p:oleObj>
                  </mc:Choice>
                  <mc:Fallback>
                    <p:oleObj name="Fotografia di Photo Editor" r:id="rId10" imgW="1028844" imgH="2438095" progId="">
                      <p:embed/>
                      <p:pic>
                        <p:nvPicPr>
                          <p:cNvPr id="0" name="Picture 5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3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75305" name="Fotografia di Photo Editor" r:id="rId11" imgW="1028844" imgH="2438095" progId="">
                      <p:embed/>
                    </p:oleObj>
                  </mc:Choice>
                  <mc:Fallback>
                    <p:oleObj name="Fotografia di Photo Editor" r:id="rId11" imgW="1028844" imgH="2438095" progId="">
                      <p:embed/>
                      <p:pic>
                        <p:nvPicPr>
                          <p:cNvPr id="0" name="Picture 5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742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75306" name="Fotografia di Photo Editor" r:id="rId12" imgW="1028844" imgH="2438095" progId="">
                    <p:embed/>
                  </p:oleObj>
                </mc:Choice>
                <mc:Fallback>
                  <p:oleObj name="Fotografia di Photo Editor" r:id="rId12" imgW="1028844" imgH="2438095" progId="">
                    <p:embed/>
                    <p:pic>
                      <p:nvPicPr>
                        <p:cNvPr id="0" name="Picture 5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412" name="Group 13"/>
          <p:cNvGrpSpPr>
            <a:grpSpLocks/>
          </p:cNvGrpSpPr>
          <p:nvPr/>
        </p:nvGrpSpPr>
        <p:grpSpPr bwMode="auto">
          <a:xfrm>
            <a:off x="611188" y="476250"/>
            <a:ext cx="8532812" cy="1800225"/>
            <a:chOff x="385" y="300"/>
            <a:chExt cx="5375" cy="1134"/>
          </a:xfrm>
        </p:grpSpPr>
        <p:grpSp>
          <p:nvGrpSpPr>
            <p:cNvPr id="17415" name="Group 14"/>
            <p:cNvGrpSpPr>
              <a:grpSpLocks/>
            </p:cNvGrpSpPr>
            <p:nvPr/>
          </p:nvGrpSpPr>
          <p:grpSpPr bwMode="auto">
            <a:xfrm>
              <a:off x="385" y="300"/>
              <a:ext cx="5375" cy="363"/>
              <a:chOff x="385" y="300"/>
              <a:chExt cx="5375" cy="363"/>
            </a:xfrm>
          </p:grpSpPr>
          <p:grpSp>
            <p:nvGrpSpPr>
              <p:cNvPr id="17418" name="Group 15"/>
              <p:cNvGrpSpPr>
                <a:grpSpLocks/>
              </p:cNvGrpSpPr>
              <p:nvPr/>
            </p:nvGrpSpPr>
            <p:grpSpPr bwMode="auto">
              <a:xfrm>
                <a:off x="4490" y="300"/>
                <a:ext cx="1270" cy="292"/>
                <a:chOff x="4490" y="300"/>
                <a:chExt cx="1270" cy="292"/>
              </a:xfrm>
            </p:grpSpPr>
            <p:pic>
              <p:nvPicPr>
                <p:cNvPr id="1742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1741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2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741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1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grpSp>
      <p:sp>
        <p:nvSpPr>
          <p:cNvPr id="22" name="Rettangolo 21"/>
          <p:cNvSpPr/>
          <p:nvPr/>
        </p:nvSpPr>
        <p:spPr>
          <a:xfrm>
            <a:off x="499492" y="692696"/>
            <a:ext cx="6808812" cy="1138773"/>
          </a:xfrm>
          <a:prstGeom prst="rect">
            <a:avLst/>
          </a:prstGeom>
        </p:spPr>
        <p:txBody>
          <a:bodyPr wrap="square">
            <a:spAutoFit/>
          </a:bodyPr>
          <a:lstStyle/>
          <a:p>
            <a:pPr>
              <a:defRPr/>
            </a:pPr>
            <a:r>
              <a:rPr lang="it-IT" altLang="it-IT" sz="2400" b="1" dirty="0" smtClean="0">
                <a:solidFill>
                  <a:schemeClr val="tx2">
                    <a:lumMod val="75000"/>
                  </a:schemeClr>
                </a:solidFill>
                <a:latin typeface="+mj-lt"/>
              </a:rPr>
              <a:t>Taxa de prêmio</a:t>
            </a:r>
            <a:endParaRPr lang="pt-BR" altLang="it-IT" sz="2400" b="1" dirty="0">
              <a:solidFill>
                <a:schemeClr val="tx2">
                  <a:lumMod val="75000"/>
                </a:schemeClr>
              </a:solidFill>
              <a:latin typeface="+mj-lt"/>
              <a:ea typeface="+mj-ea"/>
              <a:cs typeface="+mj-cs"/>
            </a:endParaRPr>
          </a:p>
          <a:p>
            <a:pPr>
              <a:defRPr/>
            </a:pPr>
            <a:r>
              <a:rPr lang="it-IT" sz="2000" dirty="0">
                <a:solidFill>
                  <a:schemeClr val="tx2">
                    <a:lumMod val="75000"/>
                  </a:schemeClr>
                </a:solidFill>
              </a:rPr>
              <a:t>Instituto Nacional de Acidentes de Trabalho</a:t>
            </a:r>
          </a:p>
          <a:p>
            <a:pPr>
              <a:defRPr/>
            </a:pPr>
            <a:endParaRPr lang="pt-BR" sz="2400" b="1" dirty="0">
              <a:solidFill>
                <a:schemeClr val="tx2">
                  <a:lumMod val="75000"/>
                </a:schemeClr>
              </a:solidFill>
              <a:latin typeface="+mj-lt"/>
              <a:ea typeface="+mj-ea"/>
              <a:cs typeface="+mj-cs"/>
            </a:endParaRPr>
          </a:p>
        </p:txBody>
      </p:sp>
      <p:sp>
        <p:nvSpPr>
          <p:cNvPr id="25" name="Segnaposto contenuto 6"/>
          <p:cNvSpPr>
            <a:spLocks noGrp="1"/>
          </p:cNvSpPr>
          <p:nvPr>
            <p:ph idx="1"/>
          </p:nvPr>
        </p:nvSpPr>
        <p:spPr>
          <a:xfrm>
            <a:off x="323528" y="2204864"/>
            <a:ext cx="8173094" cy="3772445"/>
          </a:xfrm>
        </p:spPr>
        <p:txBody>
          <a:bodyPr rtlCol="0">
            <a:normAutofit lnSpcReduction="10000"/>
          </a:bodyPr>
          <a:lstStyle/>
          <a:p>
            <a:pPr marL="0" indent="0" eaLnBrk="1" hangingPunct="1">
              <a:lnSpc>
                <a:spcPct val="90000"/>
              </a:lnSpc>
              <a:buNone/>
            </a:pPr>
            <a:r>
              <a:rPr lang="it-IT" altLang="it-IT" sz="2100" dirty="0" smtClean="0">
                <a:solidFill>
                  <a:srgbClr val="000073"/>
                </a:solidFill>
              </a:rPr>
              <a:t>O prêmio de seguro é responsabilidade do D.L com base na taxa de prêmio expressa em ‰</a:t>
            </a:r>
            <a:r>
              <a:rPr dirty="0" smtClean="0"/>
              <a:t>  </a:t>
            </a:r>
            <a:r>
              <a:rPr lang="it-IT" altLang="it-IT" sz="2100" dirty="0">
                <a:solidFill>
                  <a:srgbClr val="000073"/>
                </a:solidFill>
              </a:rPr>
              <a:t>sobre o total das retribuições.</a:t>
            </a:r>
            <a:r>
              <a:t/>
            </a:r>
            <a:br/>
            <a:endParaRPr lang="pt-BR" altLang="it-IT" sz="2100" dirty="0">
              <a:solidFill>
                <a:srgbClr val="000073"/>
              </a:solidFill>
            </a:endParaRPr>
          </a:p>
          <a:p>
            <a:pPr marL="0" indent="0" eaLnBrk="1" hangingPunct="1">
              <a:lnSpc>
                <a:spcPct val="90000"/>
              </a:lnSpc>
              <a:buNone/>
            </a:pPr>
            <a:r>
              <a:rPr lang="it-IT" altLang="it-IT" sz="2100" dirty="0">
                <a:solidFill>
                  <a:srgbClr val="000073"/>
                </a:solidFill>
              </a:rPr>
              <a:t>Prêmio  =  Taxa ‰</a:t>
            </a:r>
            <a:r>
              <a:rPr dirty="0" smtClean="0"/>
              <a:t>  </a:t>
            </a:r>
            <a:r>
              <a:rPr lang="it-IT" altLang="it-IT" sz="2100" dirty="0">
                <a:solidFill>
                  <a:srgbClr val="000073"/>
                </a:solidFill>
              </a:rPr>
              <a:t>x  Retribuição </a:t>
            </a:r>
            <a:r>
              <a:t/>
            </a:r>
            <a:br/>
            <a:endParaRPr lang="pt-BR" altLang="it-IT" sz="2100" dirty="0" smtClean="0">
              <a:solidFill>
                <a:srgbClr val="000073"/>
              </a:solidFill>
            </a:endParaRPr>
          </a:p>
          <a:p>
            <a:pPr marL="0" indent="0" eaLnBrk="1" hangingPunct="1">
              <a:lnSpc>
                <a:spcPct val="90000"/>
              </a:lnSpc>
              <a:buNone/>
            </a:pPr>
            <a:r>
              <a:rPr lang="it-IT" altLang="it-IT" sz="2100" dirty="0" smtClean="0">
                <a:solidFill>
                  <a:srgbClr val="000073"/>
                </a:solidFill>
              </a:rPr>
              <a:t>As taxas de prêmio diferenciadas em função do risco específico do trabalho, assim como resulta da relação encargos/retribuições registrado pelo INAIL em um triênio de observação houve:</a:t>
            </a:r>
          </a:p>
          <a:p>
            <a:pPr marL="0" indent="0" eaLnBrk="1" hangingPunct="1">
              <a:lnSpc>
                <a:spcPct val="90000"/>
              </a:lnSpc>
              <a:buNone/>
            </a:pPr>
            <a:endParaRPr lang="pt-BR" altLang="it-IT" sz="2100" dirty="0">
              <a:solidFill>
                <a:srgbClr val="000073"/>
              </a:solidFill>
            </a:endParaRPr>
          </a:p>
          <a:p>
            <a:pPr marL="0" indent="0" eaLnBrk="1" hangingPunct="1">
              <a:lnSpc>
                <a:spcPct val="90000"/>
              </a:lnSpc>
              <a:buNone/>
            </a:pPr>
            <a:r>
              <a:rPr lang="it-IT" altLang="it-IT" sz="2100" dirty="0" smtClean="0">
                <a:solidFill>
                  <a:srgbClr val="000073"/>
                </a:solidFill>
              </a:rPr>
              <a:t>Taxa ‰ = (Prêmio / Retribuição) = (Encargos financeiros / Retribuições)</a:t>
            </a:r>
          </a:p>
          <a:p>
            <a:pPr marL="0" indent="0" eaLnBrk="1" hangingPunct="1">
              <a:lnSpc>
                <a:spcPct val="90000"/>
              </a:lnSpc>
              <a:buNone/>
            </a:pPr>
            <a:endParaRPr lang="pt-BR" altLang="it-IT" sz="2100" dirty="0">
              <a:solidFill>
                <a:srgbClr val="000073"/>
              </a:solidFill>
            </a:endParaRPr>
          </a:p>
          <a:p>
            <a:pPr marL="0" indent="0" eaLnBrk="1" hangingPunct="1">
              <a:lnSpc>
                <a:spcPct val="90000"/>
              </a:lnSpc>
              <a:buNone/>
            </a:pPr>
            <a:endParaRPr lang="pt-BR" altLang="it-IT" sz="2100" dirty="0">
              <a:solidFill>
                <a:srgbClr val="000073"/>
              </a:solidFill>
            </a:endParaRPr>
          </a:p>
          <a:p>
            <a:pPr marL="0" indent="0" eaLnBrk="1" hangingPunct="1">
              <a:lnSpc>
                <a:spcPct val="90000"/>
              </a:lnSpc>
              <a:buNone/>
            </a:pPr>
            <a:endParaRPr lang="pt-BR" altLang="it-IT" sz="2100" dirty="0">
              <a:solidFill>
                <a:srgbClr val="000073"/>
              </a:solidFill>
            </a:endParaRPr>
          </a:p>
          <a:p>
            <a:pPr eaLnBrk="1" fontAlgn="auto" hangingPunct="1">
              <a:spcAft>
                <a:spcPts val="0"/>
              </a:spcAft>
              <a:buClr>
                <a:schemeClr val="tx2">
                  <a:lumMod val="75000"/>
                </a:schemeClr>
              </a:buClr>
              <a:buFont typeface="Arial" pitchFamily="34" charset="0"/>
              <a:buNone/>
              <a:defRPr/>
            </a:pPr>
            <a:endParaRPr lang="pt-BR" dirty="0" smtClean="0">
              <a:solidFill>
                <a:schemeClr val="tx2">
                  <a:lumMod val="75000"/>
                </a:schemeClr>
              </a:solidFill>
            </a:endParaRPr>
          </a:p>
        </p:txBody>
      </p:sp>
    </p:spTree>
    <p:extLst>
      <p:ext uri="{BB962C8B-B14F-4D97-AF65-F5344CB8AC3E}">
        <p14:creationId xmlns:p14="http://schemas.microsoft.com/office/powerpoint/2010/main" val="1805813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AAEA8D1-0B19-4D1B-9CB3-0572BAC6F215}" type="slidenum">
              <a:rPr lang="it-IT" altLang="it-IT" sz="1400" smtClean="0">
                <a:solidFill>
                  <a:srgbClr val="000000"/>
                </a:solidFill>
              </a:rPr>
              <a:pPr>
                <a:spcBef>
                  <a:spcPct val="0"/>
                </a:spcBef>
                <a:buFontTx/>
                <a:buNone/>
              </a:pPr>
              <a:t>7</a:t>
            </a:fld>
            <a:endParaRPr lang="pt-BR" altLang="it-IT" sz="1400" smtClean="0">
              <a:solidFill>
                <a:srgbClr val="000000"/>
              </a:solidFill>
            </a:endParaRPr>
          </a:p>
        </p:txBody>
      </p:sp>
      <p:grpSp>
        <p:nvGrpSpPr>
          <p:cNvPr id="6147" name="Group 4"/>
          <p:cNvGrpSpPr>
            <a:grpSpLocks/>
          </p:cNvGrpSpPr>
          <p:nvPr/>
        </p:nvGrpSpPr>
        <p:grpSpPr bwMode="auto">
          <a:xfrm>
            <a:off x="0" y="0"/>
            <a:ext cx="9144000" cy="2144713"/>
            <a:chOff x="0" y="0"/>
            <a:chExt cx="5760" cy="1351"/>
          </a:xfrm>
        </p:grpSpPr>
        <p:grpSp>
          <p:nvGrpSpPr>
            <p:cNvPr id="6160" name="Group 5"/>
            <p:cNvGrpSpPr>
              <a:grpSpLocks/>
            </p:cNvGrpSpPr>
            <p:nvPr/>
          </p:nvGrpSpPr>
          <p:grpSpPr bwMode="auto">
            <a:xfrm>
              <a:off x="0" y="0"/>
              <a:ext cx="5340" cy="1351"/>
              <a:chOff x="0" y="0"/>
              <a:chExt cx="5340" cy="1351"/>
            </a:xfrm>
          </p:grpSpPr>
          <p:graphicFrame>
            <p:nvGraphicFramePr>
              <p:cNvPr id="6162"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92526" name="Fotografia di Photo Editor" r:id="rId4" imgW="5238095" imgH="2438095" progId="">
                      <p:embed/>
                    </p:oleObj>
                  </mc:Choice>
                  <mc:Fallback>
                    <p:oleObj name="Fotografia di Photo Editor" r:id="rId4" imgW="5238095" imgH="2438095" progId="">
                      <p:embed/>
                      <p:pic>
                        <p:nvPicPr>
                          <p:cNvPr id="0" name="Picture 3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3"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92527" name="Fotografia di Photo Editor" r:id="rId6" imgW="1028844" imgH="2438095" progId="">
                      <p:embed/>
                    </p:oleObj>
                  </mc:Choice>
                  <mc:Fallback>
                    <p:oleObj name="Fotografia di Photo Editor" r:id="rId6" imgW="1028844" imgH="2438095" progId="">
                      <p:embed/>
                      <p:pic>
                        <p:nvPicPr>
                          <p:cNvPr id="0" name="Picture 3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92528" name="Fotografia di Photo Editor" r:id="rId8" imgW="1028844" imgH="2438095" progId="">
                      <p:embed/>
                    </p:oleObj>
                  </mc:Choice>
                  <mc:Fallback>
                    <p:oleObj name="Fotografia di Photo Editor" r:id="rId8" imgW="1028844" imgH="2438095" progId="">
                      <p:embed/>
                      <p:pic>
                        <p:nvPicPr>
                          <p:cNvPr id="0" name="Picture 3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5"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92529" name="Fotografia di Photo Editor" r:id="rId9" imgW="1028844" imgH="2438095" progId="">
                      <p:embed/>
                    </p:oleObj>
                  </mc:Choice>
                  <mc:Fallback>
                    <p:oleObj name="Fotografia di Photo Editor" r:id="rId9" imgW="1028844" imgH="2438095" progId="">
                      <p:embed/>
                      <p:pic>
                        <p:nvPicPr>
                          <p:cNvPr id="0" name="Picture 3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6"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92530" name="Fotografia di Photo Editor" r:id="rId10" imgW="1028844" imgH="2438095" progId="">
                      <p:embed/>
                    </p:oleObj>
                  </mc:Choice>
                  <mc:Fallback>
                    <p:oleObj name="Fotografia di Photo Editor" r:id="rId10" imgW="1028844" imgH="2438095" progId="">
                      <p:embed/>
                      <p:pic>
                        <p:nvPicPr>
                          <p:cNvPr id="0" name="Picture 3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7"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92531" name="Fotografia di Photo Editor" r:id="rId11" imgW="1028844" imgH="2438095" progId="">
                      <p:embed/>
                    </p:oleObj>
                  </mc:Choice>
                  <mc:Fallback>
                    <p:oleObj name="Fotografia di Photo Editor" r:id="rId11" imgW="1028844" imgH="2438095" progId="">
                      <p:embed/>
                      <p:pic>
                        <p:nvPicPr>
                          <p:cNvPr id="0" name="Picture 3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6161"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92532" name="Fotografia di Photo Editor" r:id="rId12" imgW="1028844" imgH="2438095" progId="">
                    <p:embed/>
                  </p:oleObj>
                </mc:Choice>
                <mc:Fallback>
                  <p:oleObj name="Fotografia di Photo Editor" r:id="rId12" imgW="1028844" imgH="2438095" progId="">
                    <p:embed/>
                    <p:pic>
                      <p:nvPicPr>
                        <p:cNvPr id="0" name="Picture 3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677863" y="1540793"/>
            <a:ext cx="7489825" cy="4408487"/>
          </a:xfrm>
        </p:spPr>
        <p:txBody>
          <a:bodyPr/>
          <a:lstStyle/>
          <a:p>
            <a:pPr algn="l"/>
            <a:r>
              <a:rPr lang="it-IT" sz="2400" dirty="0">
                <a:solidFill>
                  <a:schemeClr val="tx2">
                    <a:lumMod val="75000"/>
                  </a:schemeClr>
                </a:solidFill>
                <a:latin typeface="FairfieldLHHAIAAD"/>
              </a:rPr>
              <a:t>O Inail é um órgão público não econômico prestador de servições de caráter nacional, com personalidade jurídica e autonomia de gestão, posto sob a vigilância do Ministério do Trabalho e das políticas sociais, do Ministério da Economia e das Finanças, e no que concerne ao setor técnico-científico e de pesquisa, do Ministério da Saúde.</a:t>
            </a:r>
            <a:endParaRPr lang="pt-BR" sz="2400" dirty="0" smtClean="0">
              <a:solidFill>
                <a:schemeClr val="tx2">
                  <a:lumMod val="75000"/>
                </a:schemeClr>
              </a:solidFill>
            </a:endParaRPr>
          </a:p>
        </p:txBody>
      </p:sp>
      <p:grpSp>
        <p:nvGrpSpPr>
          <p:cNvPr id="6149" name="Group 13"/>
          <p:cNvGrpSpPr>
            <a:grpSpLocks/>
          </p:cNvGrpSpPr>
          <p:nvPr/>
        </p:nvGrpSpPr>
        <p:grpSpPr bwMode="auto">
          <a:xfrm>
            <a:off x="611188" y="476250"/>
            <a:ext cx="8532812" cy="1800225"/>
            <a:chOff x="385" y="300"/>
            <a:chExt cx="5375" cy="1134"/>
          </a:xfrm>
        </p:grpSpPr>
        <p:grpSp>
          <p:nvGrpSpPr>
            <p:cNvPr id="6152" name="Group 14"/>
            <p:cNvGrpSpPr>
              <a:grpSpLocks/>
            </p:cNvGrpSpPr>
            <p:nvPr/>
          </p:nvGrpSpPr>
          <p:grpSpPr bwMode="auto">
            <a:xfrm>
              <a:off x="385" y="300"/>
              <a:ext cx="5375" cy="363"/>
              <a:chOff x="385" y="300"/>
              <a:chExt cx="5375" cy="363"/>
            </a:xfrm>
          </p:grpSpPr>
          <p:grpSp>
            <p:nvGrpSpPr>
              <p:cNvPr id="6155" name="Group 15"/>
              <p:cNvGrpSpPr>
                <a:grpSpLocks/>
              </p:cNvGrpSpPr>
              <p:nvPr/>
            </p:nvGrpSpPr>
            <p:grpSpPr bwMode="auto">
              <a:xfrm>
                <a:off x="4490" y="300"/>
                <a:ext cx="1270" cy="292"/>
                <a:chOff x="4490" y="300"/>
                <a:chExt cx="1270" cy="292"/>
              </a:xfrm>
            </p:grpSpPr>
            <p:pic>
              <p:nvPicPr>
                <p:cNvPr id="6158"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rgbClr val="333399"/>
                      </a:solidFill>
                      <a:latin typeface="Tahoma" pitchFamily="34" charset="0"/>
                    </a:rPr>
                    <a:t>Conselho Estatístico Atuarial</a:t>
                  </a:r>
                  <a:endParaRPr lang="pt-BR" altLang="it-IT" sz="1000">
                    <a:solidFill>
                      <a:srgbClr val="333399"/>
                    </a:solidFill>
                    <a:latin typeface="Tahoma" pitchFamily="34" charset="0"/>
                  </a:endParaRPr>
                </a:p>
              </p:txBody>
            </p:sp>
          </p:grpSp>
          <p:sp>
            <p:nvSpPr>
              <p:cNvPr id="6156"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solidFill>
                    <a:srgbClr val="000000"/>
                  </a:solidFill>
                </a:endParaRPr>
              </a:p>
            </p:txBody>
          </p:sp>
          <p:sp>
            <p:nvSpPr>
              <p:cNvPr id="6157"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solidFill>
                    <a:srgbClr val="000000"/>
                  </a:solidFill>
                </a:endParaRPr>
              </a:p>
            </p:txBody>
          </p:sp>
        </p:grpSp>
        <p:sp>
          <p:nvSpPr>
            <p:cNvPr id="6153"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solidFill>
                  <a:srgbClr val="000000"/>
                </a:solidFill>
              </a:endParaRPr>
            </a:p>
          </p:txBody>
        </p:sp>
        <p:sp>
          <p:nvSpPr>
            <p:cNvPr id="6154"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solidFill>
                  <a:srgbClr val="000000"/>
                </a:solidFill>
              </a:endParaRPr>
            </a:p>
          </p:txBody>
        </p:sp>
      </p:grpSp>
      <p:sp>
        <p:nvSpPr>
          <p:cNvPr id="22" name="Rettangolo 21"/>
          <p:cNvSpPr/>
          <p:nvPr/>
        </p:nvSpPr>
        <p:spPr>
          <a:xfrm>
            <a:off x="571500" y="571500"/>
            <a:ext cx="6053138" cy="1262063"/>
          </a:xfrm>
          <a:prstGeom prst="rect">
            <a:avLst/>
          </a:prstGeom>
        </p:spPr>
        <p:txBody>
          <a:bodyPr>
            <a:spAutoFit/>
          </a:bodyPr>
          <a:lstStyle/>
          <a:p>
            <a:pPr eaLnBrk="1" hangingPunct="1">
              <a:defRPr/>
            </a:pPr>
            <a:r>
              <a:rPr lang="it-IT" sz="2800" b="1" dirty="0" smtClean="0">
                <a:solidFill>
                  <a:srgbClr val="000099">
                    <a:lumMod val="75000"/>
                  </a:srgbClr>
                </a:solidFill>
                <a:latin typeface="Arial"/>
              </a:rPr>
              <a:t>Situação Jurídica</a:t>
            </a:r>
            <a:endParaRPr lang="pt-BR" sz="2800" b="1" dirty="0">
              <a:solidFill>
                <a:srgbClr val="000099">
                  <a:lumMod val="75000"/>
                </a:srgbClr>
              </a:solidFill>
              <a:latin typeface="Arial"/>
            </a:endParaRPr>
          </a:p>
          <a:p>
            <a:pPr marL="0" lvl="1" eaLnBrk="1" hangingPunct="1">
              <a:defRPr/>
            </a:pPr>
            <a:r>
              <a:rPr lang="it-IT" sz="2000" dirty="0">
                <a:solidFill>
                  <a:srgbClr val="000099">
                    <a:lumMod val="75000"/>
                  </a:srgbClr>
                </a:solidFill>
                <a:latin typeface="Arial" panose="020B0604020202020204" pitchFamily="34" charset="0"/>
              </a:rPr>
              <a:t>Instituto Nacional de Acidentes de Trabalho </a:t>
            </a:r>
          </a:p>
          <a:p>
            <a:pPr eaLnBrk="1" hangingPunct="1">
              <a:defRPr/>
            </a:pPr>
            <a:r>
              <a:rPr dirty="0" smtClean="0"/>
              <a:t>  </a:t>
            </a:r>
            <a:endParaRPr lang="pt-BR" dirty="0">
              <a:solidFill>
                <a:srgbClr val="000099">
                  <a:lumMod val="75000"/>
                </a:srgbClr>
              </a:solidFill>
              <a:latin typeface="Arial"/>
            </a:endParaRPr>
          </a:p>
        </p:txBody>
      </p:sp>
    </p:spTree>
    <p:extLst>
      <p:ext uri="{BB962C8B-B14F-4D97-AF65-F5344CB8AC3E}">
        <p14:creationId xmlns:p14="http://schemas.microsoft.com/office/powerpoint/2010/main" val="20289848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085CC632-EC36-4F28-B82C-4347C806DF66}" type="slidenum">
              <a:rPr lang="it-IT" altLang="it-IT" smtClean="0"/>
              <a:pPr algn="r" eaLnBrk="1" hangingPunct="1"/>
              <a:t>70</a:t>
            </a:fld>
            <a:endParaRPr lang="pt-BR" altLang="it-IT" dirty="0" smtClean="0"/>
          </a:p>
        </p:txBody>
      </p:sp>
      <p:grpSp>
        <p:nvGrpSpPr>
          <p:cNvPr id="17411" name="Group 4"/>
          <p:cNvGrpSpPr>
            <a:grpSpLocks/>
          </p:cNvGrpSpPr>
          <p:nvPr/>
        </p:nvGrpSpPr>
        <p:grpSpPr bwMode="auto">
          <a:xfrm>
            <a:off x="0" y="0"/>
            <a:ext cx="9144000" cy="2144713"/>
            <a:chOff x="0" y="0"/>
            <a:chExt cx="5760" cy="1351"/>
          </a:xfrm>
        </p:grpSpPr>
        <p:grpSp>
          <p:nvGrpSpPr>
            <p:cNvPr id="17423" name="Group 5"/>
            <p:cNvGrpSpPr>
              <a:grpSpLocks/>
            </p:cNvGrpSpPr>
            <p:nvPr/>
          </p:nvGrpSpPr>
          <p:grpSpPr bwMode="auto">
            <a:xfrm>
              <a:off x="0" y="0"/>
              <a:ext cx="5340" cy="1351"/>
              <a:chOff x="0" y="0"/>
              <a:chExt cx="5340" cy="1351"/>
            </a:xfrm>
          </p:grpSpPr>
          <p:graphicFrame>
            <p:nvGraphicFramePr>
              <p:cNvPr id="1742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76303" name="Fotografia di Photo Editor" r:id="rId4" imgW="5238095" imgH="2438095" progId="">
                      <p:embed/>
                    </p:oleObj>
                  </mc:Choice>
                  <mc:Fallback>
                    <p:oleObj name="Fotografia di Photo Editor" r:id="rId4" imgW="5238095" imgH="2438095" progId="">
                      <p:embed/>
                      <p:pic>
                        <p:nvPicPr>
                          <p:cNvPr id="0" name="Picture 5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76304" name="Fotografia di Photo Editor" r:id="rId6" imgW="1028844" imgH="2438095" progId="">
                      <p:embed/>
                    </p:oleObj>
                  </mc:Choice>
                  <mc:Fallback>
                    <p:oleObj name="Fotografia di Photo Editor" r:id="rId6" imgW="1028844" imgH="2438095" progId="">
                      <p:embed/>
                      <p:pic>
                        <p:nvPicPr>
                          <p:cNvPr id="0" name="Picture 5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76305" name="Fotografia di Photo Editor" r:id="rId8" imgW="1028844" imgH="2438095" progId="">
                      <p:embed/>
                    </p:oleObj>
                  </mc:Choice>
                  <mc:Fallback>
                    <p:oleObj name="Fotografia di Photo Editor" r:id="rId8" imgW="1028844" imgH="2438095" progId="">
                      <p:embed/>
                      <p:pic>
                        <p:nvPicPr>
                          <p:cNvPr id="0" name="Picture 5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76306" name="Fotografia di Photo Editor" r:id="rId9" imgW="1028844" imgH="2438095" progId="">
                      <p:embed/>
                    </p:oleObj>
                  </mc:Choice>
                  <mc:Fallback>
                    <p:oleObj name="Fotografia di Photo Editor" r:id="rId9" imgW="1028844" imgH="2438095" progId="">
                      <p:embed/>
                      <p:pic>
                        <p:nvPicPr>
                          <p:cNvPr id="0" name="Picture 5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76307" name="Fotografia di Photo Editor" r:id="rId10" imgW="1028844" imgH="2438095" progId="">
                      <p:embed/>
                    </p:oleObj>
                  </mc:Choice>
                  <mc:Fallback>
                    <p:oleObj name="Fotografia di Photo Editor" r:id="rId10" imgW="1028844" imgH="2438095" progId="">
                      <p:embed/>
                      <p:pic>
                        <p:nvPicPr>
                          <p:cNvPr id="0" name="Picture 5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3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76308" name="Fotografia di Photo Editor" r:id="rId11" imgW="1028844" imgH="2438095" progId="">
                      <p:embed/>
                    </p:oleObj>
                  </mc:Choice>
                  <mc:Fallback>
                    <p:oleObj name="Fotografia di Photo Editor" r:id="rId11" imgW="1028844" imgH="2438095" progId="">
                      <p:embed/>
                      <p:pic>
                        <p:nvPicPr>
                          <p:cNvPr id="0" name="Picture 5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742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76309" name="Fotografia di Photo Editor" r:id="rId12" imgW="1028844" imgH="2438095" progId="">
                    <p:embed/>
                  </p:oleObj>
                </mc:Choice>
                <mc:Fallback>
                  <p:oleObj name="Fotografia di Photo Editor" r:id="rId12" imgW="1028844" imgH="2438095" progId="">
                    <p:embed/>
                    <p:pic>
                      <p:nvPicPr>
                        <p:cNvPr id="0" name="Picture 5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412" name="Group 13"/>
          <p:cNvGrpSpPr>
            <a:grpSpLocks/>
          </p:cNvGrpSpPr>
          <p:nvPr/>
        </p:nvGrpSpPr>
        <p:grpSpPr bwMode="auto">
          <a:xfrm>
            <a:off x="611188" y="476250"/>
            <a:ext cx="8532812" cy="1800225"/>
            <a:chOff x="385" y="300"/>
            <a:chExt cx="5375" cy="1134"/>
          </a:xfrm>
        </p:grpSpPr>
        <p:grpSp>
          <p:nvGrpSpPr>
            <p:cNvPr id="17415" name="Group 14"/>
            <p:cNvGrpSpPr>
              <a:grpSpLocks/>
            </p:cNvGrpSpPr>
            <p:nvPr/>
          </p:nvGrpSpPr>
          <p:grpSpPr bwMode="auto">
            <a:xfrm>
              <a:off x="385" y="300"/>
              <a:ext cx="5375" cy="363"/>
              <a:chOff x="385" y="300"/>
              <a:chExt cx="5375" cy="363"/>
            </a:xfrm>
          </p:grpSpPr>
          <p:grpSp>
            <p:nvGrpSpPr>
              <p:cNvPr id="17418" name="Group 15"/>
              <p:cNvGrpSpPr>
                <a:grpSpLocks/>
              </p:cNvGrpSpPr>
              <p:nvPr/>
            </p:nvGrpSpPr>
            <p:grpSpPr bwMode="auto">
              <a:xfrm>
                <a:off x="4490" y="300"/>
                <a:ext cx="1270" cy="292"/>
                <a:chOff x="4490" y="300"/>
                <a:chExt cx="1270" cy="292"/>
              </a:xfrm>
            </p:grpSpPr>
            <p:pic>
              <p:nvPicPr>
                <p:cNvPr id="1742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1741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2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741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1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grpSp>
      <p:sp>
        <p:nvSpPr>
          <p:cNvPr id="22" name="Rettangolo 21"/>
          <p:cNvSpPr/>
          <p:nvPr/>
        </p:nvSpPr>
        <p:spPr>
          <a:xfrm>
            <a:off x="499492" y="692696"/>
            <a:ext cx="6808812" cy="1138773"/>
          </a:xfrm>
          <a:prstGeom prst="rect">
            <a:avLst/>
          </a:prstGeom>
        </p:spPr>
        <p:txBody>
          <a:bodyPr wrap="square">
            <a:spAutoFit/>
          </a:bodyPr>
          <a:lstStyle/>
          <a:p>
            <a:pPr>
              <a:defRPr/>
            </a:pPr>
            <a:r>
              <a:rPr lang="it-IT" altLang="it-IT" sz="2400" b="1" dirty="0" smtClean="0">
                <a:solidFill>
                  <a:schemeClr val="tx2">
                    <a:lumMod val="75000"/>
                  </a:schemeClr>
                </a:solidFill>
                <a:latin typeface="+mj-lt"/>
              </a:rPr>
              <a:t>Encargos financeiros</a:t>
            </a:r>
            <a:endParaRPr lang="pt-BR" altLang="it-IT" sz="2400" b="1" dirty="0">
              <a:solidFill>
                <a:schemeClr val="tx2">
                  <a:lumMod val="75000"/>
                </a:schemeClr>
              </a:solidFill>
              <a:latin typeface="+mj-lt"/>
              <a:ea typeface="+mj-ea"/>
              <a:cs typeface="+mj-cs"/>
            </a:endParaRPr>
          </a:p>
          <a:p>
            <a:pPr>
              <a:defRPr/>
            </a:pPr>
            <a:r>
              <a:rPr lang="it-IT" sz="2000" dirty="0">
                <a:solidFill>
                  <a:schemeClr val="tx2">
                    <a:lumMod val="75000"/>
                  </a:schemeClr>
                </a:solidFill>
              </a:rPr>
              <a:t>Instituto Nacional de Acidentes de Trabalho</a:t>
            </a:r>
          </a:p>
          <a:p>
            <a:pPr>
              <a:defRPr/>
            </a:pPr>
            <a:endParaRPr lang="pt-BR" sz="2400" b="1" dirty="0">
              <a:solidFill>
                <a:schemeClr val="tx2">
                  <a:lumMod val="75000"/>
                </a:schemeClr>
              </a:solidFill>
              <a:latin typeface="+mj-lt"/>
              <a:ea typeface="+mj-ea"/>
              <a:cs typeface="+mj-cs"/>
            </a:endParaRPr>
          </a:p>
        </p:txBody>
      </p:sp>
      <p:sp>
        <p:nvSpPr>
          <p:cNvPr id="25" name="Segnaposto contenuto 6"/>
          <p:cNvSpPr>
            <a:spLocks noGrp="1"/>
          </p:cNvSpPr>
          <p:nvPr>
            <p:ph idx="1"/>
          </p:nvPr>
        </p:nvSpPr>
        <p:spPr>
          <a:xfrm>
            <a:off x="323528" y="2204864"/>
            <a:ext cx="8173094" cy="3772445"/>
          </a:xfrm>
        </p:spPr>
        <p:txBody>
          <a:bodyPr rtlCol="0">
            <a:normAutofit/>
          </a:bodyPr>
          <a:lstStyle/>
          <a:p>
            <a:pPr marL="0" indent="0" eaLnBrk="1" hangingPunct="1">
              <a:lnSpc>
                <a:spcPct val="90000"/>
              </a:lnSpc>
              <a:buNone/>
            </a:pPr>
            <a:r>
              <a:rPr lang="it-IT" altLang="it-IT" sz="2100" dirty="0" smtClean="0">
                <a:solidFill>
                  <a:srgbClr val="000073"/>
                </a:solidFill>
              </a:rPr>
              <a:t>São todos aqueles que o Instituto sustenta pelo exercício da atividade de seguro:</a:t>
            </a:r>
            <a:endParaRPr lang="pt-BR" altLang="it-IT" sz="2100" dirty="0">
              <a:solidFill>
                <a:srgbClr val="000073"/>
              </a:solidFill>
            </a:endParaRPr>
          </a:p>
          <a:p>
            <a:pPr eaLnBrk="1" hangingPunct="1">
              <a:lnSpc>
                <a:spcPct val="90000"/>
              </a:lnSpc>
            </a:pPr>
            <a:endParaRPr lang="pt-BR" altLang="it-IT" sz="2100" dirty="0">
              <a:solidFill>
                <a:srgbClr val="000073"/>
              </a:solidFill>
            </a:endParaRPr>
          </a:p>
          <a:p>
            <a:pPr eaLnBrk="1" hangingPunct="1">
              <a:lnSpc>
                <a:spcPct val="90000"/>
              </a:lnSpc>
            </a:pPr>
            <a:r>
              <a:rPr lang="it-IT" altLang="it-IT" sz="2100" dirty="0" smtClean="0">
                <a:solidFill>
                  <a:srgbClr val="000073"/>
                </a:solidFill>
              </a:rPr>
              <a:t>Encargos diretos (pelos quais é possível a direta imputação à vaga de trabalho)</a:t>
            </a:r>
            <a:r>
              <a:t/>
            </a:r>
            <a:br/>
            <a:endParaRPr lang="pt-BR" altLang="it-IT" sz="2100" dirty="0">
              <a:solidFill>
                <a:srgbClr val="000073"/>
              </a:solidFill>
            </a:endParaRPr>
          </a:p>
          <a:p>
            <a:pPr eaLnBrk="1" hangingPunct="1">
              <a:lnSpc>
                <a:spcPct val="90000"/>
              </a:lnSpc>
            </a:pPr>
            <a:r>
              <a:rPr lang="it-IT" altLang="it-IT" sz="2100" dirty="0">
                <a:solidFill>
                  <a:srgbClr val="000073"/>
                </a:solidFill>
              </a:rPr>
              <a:t>Reserva de sinistros (encargos diretos relativos aos casos ainda a serem definidos ou em definição) </a:t>
            </a:r>
            <a:r>
              <a:t/>
            </a:r>
            <a:br/>
            <a:endParaRPr lang="pt-BR" altLang="it-IT" sz="2100" dirty="0">
              <a:solidFill>
                <a:srgbClr val="000073"/>
              </a:solidFill>
            </a:endParaRPr>
          </a:p>
          <a:p>
            <a:pPr eaLnBrk="1" hangingPunct="1">
              <a:lnSpc>
                <a:spcPct val="90000"/>
              </a:lnSpc>
            </a:pPr>
            <a:r>
              <a:rPr lang="it-IT" altLang="it-IT" sz="2100" dirty="0">
                <a:solidFill>
                  <a:srgbClr val="000073"/>
                </a:solidFill>
              </a:rPr>
              <a:t>Encargos indiretos (trata-se de encargos pelos quais não é possível uma imputação direta à vaga de trabalho)</a:t>
            </a:r>
          </a:p>
          <a:p>
            <a:pPr marL="0" indent="0" eaLnBrk="1" hangingPunct="1">
              <a:lnSpc>
                <a:spcPct val="90000"/>
              </a:lnSpc>
              <a:buNone/>
            </a:pPr>
            <a:endParaRPr lang="pt-BR" altLang="it-IT" sz="2100" dirty="0">
              <a:solidFill>
                <a:srgbClr val="000073"/>
              </a:solidFill>
            </a:endParaRPr>
          </a:p>
          <a:p>
            <a:pPr eaLnBrk="1" fontAlgn="auto" hangingPunct="1">
              <a:spcAft>
                <a:spcPts val="0"/>
              </a:spcAft>
              <a:buClr>
                <a:schemeClr val="tx2">
                  <a:lumMod val="75000"/>
                </a:schemeClr>
              </a:buClr>
              <a:buFont typeface="Arial" pitchFamily="34" charset="0"/>
              <a:buNone/>
              <a:defRPr/>
            </a:pPr>
            <a:endParaRPr lang="pt-BR" dirty="0" smtClean="0">
              <a:solidFill>
                <a:schemeClr val="tx2">
                  <a:lumMod val="75000"/>
                </a:schemeClr>
              </a:solidFill>
            </a:endParaRPr>
          </a:p>
        </p:txBody>
      </p:sp>
    </p:spTree>
    <p:extLst>
      <p:ext uri="{BB962C8B-B14F-4D97-AF65-F5344CB8AC3E}">
        <p14:creationId xmlns:p14="http://schemas.microsoft.com/office/powerpoint/2010/main" val="1684785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085CC632-EC36-4F28-B82C-4347C806DF66}" type="slidenum">
              <a:rPr lang="it-IT" altLang="it-IT" smtClean="0"/>
              <a:pPr algn="r" eaLnBrk="1" hangingPunct="1"/>
              <a:t>71</a:t>
            </a:fld>
            <a:endParaRPr lang="pt-BR" altLang="it-IT" dirty="0" smtClean="0"/>
          </a:p>
        </p:txBody>
      </p:sp>
      <p:grpSp>
        <p:nvGrpSpPr>
          <p:cNvPr id="17411" name="Group 4"/>
          <p:cNvGrpSpPr>
            <a:grpSpLocks/>
          </p:cNvGrpSpPr>
          <p:nvPr/>
        </p:nvGrpSpPr>
        <p:grpSpPr bwMode="auto">
          <a:xfrm>
            <a:off x="0" y="0"/>
            <a:ext cx="9144000" cy="2144713"/>
            <a:chOff x="0" y="0"/>
            <a:chExt cx="5760" cy="1351"/>
          </a:xfrm>
        </p:grpSpPr>
        <p:grpSp>
          <p:nvGrpSpPr>
            <p:cNvPr id="17423" name="Group 5"/>
            <p:cNvGrpSpPr>
              <a:grpSpLocks/>
            </p:cNvGrpSpPr>
            <p:nvPr/>
          </p:nvGrpSpPr>
          <p:grpSpPr bwMode="auto">
            <a:xfrm>
              <a:off x="0" y="0"/>
              <a:ext cx="5340" cy="1351"/>
              <a:chOff x="0" y="0"/>
              <a:chExt cx="5340" cy="1351"/>
            </a:xfrm>
          </p:grpSpPr>
          <p:graphicFrame>
            <p:nvGraphicFramePr>
              <p:cNvPr id="1742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77320" name="Fotografia di Photo Editor" r:id="rId4" imgW="5238095" imgH="2438095" progId="">
                      <p:embed/>
                    </p:oleObj>
                  </mc:Choice>
                  <mc:Fallback>
                    <p:oleObj name="Fotografia di Photo Editor" r:id="rId4" imgW="5238095" imgH="2438095" progId="">
                      <p:embed/>
                      <p:pic>
                        <p:nvPicPr>
                          <p:cNvPr id="0" name="Picture 5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77321" name="Fotografia di Photo Editor" r:id="rId6" imgW="1028844" imgH="2438095" progId="">
                      <p:embed/>
                    </p:oleObj>
                  </mc:Choice>
                  <mc:Fallback>
                    <p:oleObj name="Fotografia di Photo Editor" r:id="rId6" imgW="1028844" imgH="2438095" progId="">
                      <p:embed/>
                      <p:pic>
                        <p:nvPicPr>
                          <p:cNvPr id="0" name="Picture 5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77322" name="Fotografia di Photo Editor" r:id="rId8" imgW="1028844" imgH="2438095" progId="">
                      <p:embed/>
                    </p:oleObj>
                  </mc:Choice>
                  <mc:Fallback>
                    <p:oleObj name="Fotografia di Photo Editor" r:id="rId8" imgW="1028844" imgH="2438095" progId="">
                      <p:embed/>
                      <p:pic>
                        <p:nvPicPr>
                          <p:cNvPr id="0" name="Picture 5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77323" name="Fotografia di Photo Editor" r:id="rId9" imgW="1028844" imgH="2438095" progId="">
                      <p:embed/>
                    </p:oleObj>
                  </mc:Choice>
                  <mc:Fallback>
                    <p:oleObj name="Fotografia di Photo Editor" r:id="rId9" imgW="1028844" imgH="2438095" progId="">
                      <p:embed/>
                      <p:pic>
                        <p:nvPicPr>
                          <p:cNvPr id="0" name="Picture 5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77324" name="Fotografia di Photo Editor" r:id="rId10" imgW="1028844" imgH="2438095" progId="">
                      <p:embed/>
                    </p:oleObj>
                  </mc:Choice>
                  <mc:Fallback>
                    <p:oleObj name="Fotografia di Photo Editor" r:id="rId10" imgW="1028844" imgH="2438095" progId="">
                      <p:embed/>
                      <p:pic>
                        <p:nvPicPr>
                          <p:cNvPr id="0" name="Picture 5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3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77325" name="Fotografia di Photo Editor" r:id="rId11" imgW="1028844" imgH="2438095" progId="">
                      <p:embed/>
                    </p:oleObj>
                  </mc:Choice>
                  <mc:Fallback>
                    <p:oleObj name="Fotografia di Photo Editor" r:id="rId11" imgW="1028844" imgH="2438095" progId="">
                      <p:embed/>
                      <p:pic>
                        <p:nvPicPr>
                          <p:cNvPr id="0" name="Picture 5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742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77326" name="Fotografia di Photo Editor" r:id="rId12" imgW="1028844" imgH="2438095" progId="">
                    <p:embed/>
                  </p:oleObj>
                </mc:Choice>
                <mc:Fallback>
                  <p:oleObj name="Fotografia di Photo Editor" r:id="rId12" imgW="1028844" imgH="2438095" progId="">
                    <p:embed/>
                    <p:pic>
                      <p:nvPicPr>
                        <p:cNvPr id="0" name="Picture 5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412" name="Group 13"/>
          <p:cNvGrpSpPr>
            <a:grpSpLocks/>
          </p:cNvGrpSpPr>
          <p:nvPr/>
        </p:nvGrpSpPr>
        <p:grpSpPr bwMode="auto">
          <a:xfrm>
            <a:off x="611188" y="476250"/>
            <a:ext cx="8532812" cy="1800225"/>
            <a:chOff x="385" y="300"/>
            <a:chExt cx="5375" cy="1134"/>
          </a:xfrm>
        </p:grpSpPr>
        <p:grpSp>
          <p:nvGrpSpPr>
            <p:cNvPr id="17415" name="Group 14"/>
            <p:cNvGrpSpPr>
              <a:grpSpLocks/>
            </p:cNvGrpSpPr>
            <p:nvPr/>
          </p:nvGrpSpPr>
          <p:grpSpPr bwMode="auto">
            <a:xfrm>
              <a:off x="385" y="300"/>
              <a:ext cx="5375" cy="363"/>
              <a:chOff x="385" y="300"/>
              <a:chExt cx="5375" cy="363"/>
            </a:xfrm>
          </p:grpSpPr>
          <p:grpSp>
            <p:nvGrpSpPr>
              <p:cNvPr id="17418" name="Group 15"/>
              <p:cNvGrpSpPr>
                <a:grpSpLocks/>
              </p:cNvGrpSpPr>
              <p:nvPr/>
            </p:nvGrpSpPr>
            <p:grpSpPr bwMode="auto">
              <a:xfrm>
                <a:off x="4490" y="300"/>
                <a:ext cx="1270" cy="292"/>
                <a:chOff x="4490" y="300"/>
                <a:chExt cx="1270" cy="292"/>
              </a:xfrm>
            </p:grpSpPr>
            <p:pic>
              <p:nvPicPr>
                <p:cNvPr id="1742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1741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2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741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1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grpSp>
      <p:sp>
        <p:nvSpPr>
          <p:cNvPr id="22" name="Rettangolo 21"/>
          <p:cNvSpPr/>
          <p:nvPr/>
        </p:nvSpPr>
        <p:spPr>
          <a:xfrm>
            <a:off x="499492" y="692696"/>
            <a:ext cx="6808812" cy="1138773"/>
          </a:xfrm>
          <a:prstGeom prst="rect">
            <a:avLst/>
          </a:prstGeom>
        </p:spPr>
        <p:txBody>
          <a:bodyPr wrap="square">
            <a:spAutoFit/>
          </a:bodyPr>
          <a:lstStyle/>
          <a:p>
            <a:pPr>
              <a:defRPr/>
            </a:pPr>
            <a:r>
              <a:rPr lang="it-IT" altLang="it-IT" sz="2400" b="1" dirty="0" smtClean="0">
                <a:solidFill>
                  <a:schemeClr val="tx2">
                    <a:lumMod val="75000"/>
                  </a:schemeClr>
                </a:solidFill>
                <a:latin typeface="+mj-lt"/>
              </a:rPr>
              <a:t>Encargos diretos</a:t>
            </a:r>
            <a:endParaRPr lang="pt-BR" altLang="it-IT" sz="2400" b="1" dirty="0">
              <a:solidFill>
                <a:schemeClr val="tx2">
                  <a:lumMod val="75000"/>
                </a:schemeClr>
              </a:solidFill>
              <a:latin typeface="+mj-lt"/>
              <a:ea typeface="+mj-ea"/>
              <a:cs typeface="+mj-cs"/>
            </a:endParaRPr>
          </a:p>
          <a:p>
            <a:pPr>
              <a:defRPr/>
            </a:pPr>
            <a:r>
              <a:rPr lang="it-IT" sz="2000" dirty="0">
                <a:solidFill>
                  <a:schemeClr val="tx2">
                    <a:lumMod val="75000"/>
                  </a:schemeClr>
                </a:solidFill>
              </a:rPr>
              <a:t>Instituto Nacional de Acidentes de Trabalho</a:t>
            </a:r>
          </a:p>
          <a:p>
            <a:pPr>
              <a:defRPr/>
            </a:pPr>
            <a:endParaRPr lang="pt-BR" sz="2400" b="1" dirty="0">
              <a:solidFill>
                <a:schemeClr val="tx2">
                  <a:lumMod val="75000"/>
                </a:schemeClr>
              </a:solidFill>
              <a:latin typeface="+mj-lt"/>
              <a:ea typeface="+mj-ea"/>
              <a:cs typeface="+mj-cs"/>
            </a:endParaRPr>
          </a:p>
        </p:txBody>
      </p:sp>
      <p:sp>
        <p:nvSpPr>
          <p:cNvPr id="25" name="Segnaposto contenuto 6"/>
          <p:cNvSpPr>
            <a:spLocks noGrp="1"/>
          </p:cNvSpPr>
          <p:nvPr>
            <p:ph idx="1"/>
          </p:nvPr>
        </p:nvSpPr>
        <p:spPr>
          <a:xfrm>
            <a:off x="323528" y="2204864"/>
            <a:ext cx="8173094" cy="3772445"/>
          </a:xfrm>
        </p:spPr>
        <p:txBody>
          <a:bodyPr rtlCol="0">
            <a:normAutofit lnSpcReduction="10000"/>
          </a:bodyPr>
          <a:lstStyle/>
          <a:p>
            <a:pPr marL="0" indent="0" eaLnBrk="1" hangingPunct="1">
              <a:lnSpc>
                <a:spcPct val="90000"/>
              </a:lnSpc>
              <a:buNone/>
            </a:pPr>
            <a:r>
              <a:rPr lang="it-IT" altLang="it-IT" sz="2100" dirty="0" smtClean="0">
                <a:solidFill>
                  <a:srgbClr val="000073"/>
                </a:solidFill>
              </a:rPr>
              <a:t>Tais encargos são diretamente imputados a cada vaga de trabalho e compreendem as principais rubricas de balanço , ou seja:</a:t>
            </a:r>
          </a:p>
          <a:p>
            <a:pPr eaLnBrk="1" hangingPunct="1">
              <a:lnSpc>
                <a:spcPct val="90000"/>
              </a:lnSpc>
              <a:buFont typeface="Wingdings" pitchFamily="2" charset="2"/>
              <a:buNone/>
            </a:pPr>
            <a:endParaRPr lang="pt-BR" altLang="it-IT" sz="2100" dirty="0">
              <a:solidFill>
                <a:srgbClr val="000073"/>
              </a:solidFill>
            </a:endParaRPr>
          </a:p>
          <a:p>
            <a:pPr eaLnBrk="1" hangingPunct="1">
              <a:lnSpc>
                <a:spcPct val="90000"/>
              </a:lnSpc>
            </a:pPr>
            <a:r>
              <a:rPr lang="it-IT" altLang="it-IT" sz="2100" dirty="0">
                <a:solidFill>
                  <a:srgbClr val="000073"/>
                </a:solidFill>
              </a:rPr>
              <a:t>Prestações econômicas: despesas sustentadas pela INAIL para o pagamento das prestações aos assegurados.</a:t>
            </a:r>
            <a:r>
              <a:t/>
            </a:r>
            <a:br/>
            <a:endParaRPr lang="pt-BR" altLang="it-IT" sz="2100" dirty="0">
              <a:solidFill>
                <a:srgbClr val="000073"/>
              </a:solidFill>
            </a:endParaRPr>
          </a:p>
          <a:p>
            <a:pPr eaLnBrk="1" hangingPunct="1">
              <a:lnSpc>
                <a:spcPct val="90000"/>
              </a:lnSpc>
            </a:pPr>
            <a:r>
              <a:rPr lang="it-IT" altLang="it-IT" sz="2100" dirty="0">
                <a:solidFill>
                  <a:srgbClr val="000073"/>
                </a:solidFill>
              </a:rPr>
              <a:t>Prestações sanitárias: despesas sustentadas direta ou indiretamente pela INAIL para a gestão médico-sanitária dos acidentes.</a:t>
            </a:r>
          </a:p>
          <a:p>
            <a:pPr eaLnBrk="1" hangingPunct="1">
              <a:lnSpc>
                <a:spcPct val="90000"/>
              </a:lnSpc>
              <a:buFont typeface="Wingdings" pitchFamily="2" charset="2"/>
              <a:buNone/>
            </a:pPr>
            <a:endParaRPr lang="pt-BR" altLang="it-IT" sz="2100" dirty="0">
              <a:solidFill>
                <a:srgbClr val="000073"/>
              </a:solidFill>
            </a:endParaRPr>
          </a:p>
          <a:p>
            <a:pPr marL="0" indent="0" eaLnBrk="1" hangingPunct="1">
              <a:lnSpc>
                <a:spcPct val="90000"/>
              </a:lnSpc>
              <a:buNone/>
            </a:pPr>
            <a:r>
              <a:rPr lang="it-IT" altLang="it-IT" sz="2100" dirty="0">
                <a:solidFill>
                  <a:srgbClr val="000073"/>
                </a:solidFill>
              </a:rPr>
              <a:t>A cobertura dos encargos diretos vem através da aplicação da chamada Taxa Pura de Tarifa (TP).</a:t>
            </a:r>
            <a:endParaRPr lang="pt-BR" altLang="it-IT" sz="2100" dirty="0">
              <a:solidFill>
                <a:srgbClr val="000073"/>
              </a:solidFill>
            </a:endParaRPr>
          </a:p>
          <a:p>
            <a:pPr marL="0" indent="0" eaLnBrk="1" hangingPunct="1">
              <a:lnSpc>
                <a:spcPct val="90000"/>
              </a:lnSpc>
              <a:buNone/>
            </a:pPr>
            <a:endParaRPr lang="pt-BR" altLang="it-IT" sz="2100" dirty="0">
              <a:solidFill>
                <a:srgbClr val="000073"/>
              </a:solidFill>
            </a:endParaRPr>
          </a:p>
          <a:p>
            <a:pPr eaLnBrk="1" fontAlgn="auto" hangingPunct="1">
              <a:spcAft>
                <a:spcPts val="0"/>
              </a:spcAft>
              <a:buClr>
                <a:schemeClr val="tx2">
                  <a:lumMod val="75000"/>
                </a:schemeClr>
              </a:buClr>
              <a:buFont typeface="Arial" pitchFamily="34" charset="0"/>
              <a:buNone/>
              <a:defRPr/>
            </a:pPr>
            <a:endParaRPr lang="pt-BR" dirty="0" smtClean="0">
              <a:solidFill>
                <a:schemeClr val="tx2">
                  <a:lumMod val="75000"/>
                </a:schemeClr>
              </a:solidFill>
            </a:endParaRPr>
          </a:p>
        </p:txBody>
      </p:sp>
    </p:spTree>
    <p:extLst>
      <p:ext uri="{BB962C8B-B14F-4D97-AF65-F5344CB8AC3E}">
        <p14:creationId xmlns:p14="http://schemas.microsoft.com/office/powerpoint/2010/main" val="39412303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085CC632-EC36-4F28-B82C-4347C806DF66}" type="slidenum">
              <a:rPr lang="it-IT" altLang="it-IT" smtClean="0"/>
              <a:pPr algn="r" eaLnBrk="1" hangingPunct="1"/>
              <a:t>72</a:t>
            </a:fld>
            <a:endParaRPr lang="pt-BR" altLang="it-IT" dirty="0" smtClean="0"/>
          </a:p>
        </p:txBody>
      </p:sp>
      <p:grpSp>
        <p:nvGrpSpPr>
          <p:cNvPr id="17411" name="Group 4"/>
          <p:cNvGrpSpPr>
            <a:grpSpLocks/>
          </p:cNvGrpSpPr>
          <p:nvPr/>
        </p:nvGrpSpPr>
        <p:grpSpPr bwMode="auto">
          <a:xfrm>
            <a:off x="0" y="0"/>
            <a:ext cx="9144000" cy="2144713"/>
            <a:chOff x="0" y="0"/>
            <a:chExt cx="5760" cy="1351"/>
          </a:xfrm>
        </p:grpSpPr>
        <p:grpSp>
          <p:nvGrpSpPr>
            <p:cNvPr id="17423" name="Group 5"/>
            <p:cNvGrpSpPr>
              <a:grpSpLocks/>
            </p:cNvGrpSpPr>
            <p:nvPr/>
          </p:nvGrpSpPr>
          <p:grpSpPr bwMode="auto">
            <a:xfrm>
              <a:off x="0" y="0"/>
              <a:ext cx="5340" cy="1351"/>
              <a:chOff x="0" y="0"/>
              <a:chExt cx="5340" cy="1351"/>
            </a:xfrm>
          </p:grpSpPr>
          <p:graphicFrame>
            <p:nvGraphicFramePr>
              <p:cNvPr id="1742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53693" name="Fotografia di Photo Editor" r:id="rId4" imgW="5238095" imgH="2438095" progId="">
                      <p:embed/>
                    </p:oleObj>
                  </mc:Choice>
                  <mc:Fallback>
                    <p:oleObj name="Fotografia di Photo Editor" r:id="rId4" imgW="5238095" imgH="2438095" progId="">
                      <p:embed/>
                      <p:pic>
                        <p:nvPicPr>
                          <p:cNvPr id="0" name="Picture 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53694" name="Fotografia di Photo Editor" r:id="rId6" imgW="1028844" imgH="2438095" progId="">
                      <p:embed/>
                    </p:oleObj>
                  </mc:Choice>
                  <mc:Fallback>
                    <p:oleObj name="Fotografia di Photo Editor" r:id="rId6" imgW="1028844" imgH="2438095" progId="">
                      <p:embed/>
                      <p:pic>
                        <p:nvPicPr>
                          <p:cNvPr id="0" name="Picture 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53695" name="Fotografia di Photo Editor" r:id="rId8" imgW="1028844" imgH="2438095" progId="">
                      <p:embed/>
                    </p:oleObj>
                  </mc:Choice>
                  <mc:Fallback>
                    <p:oleObj name="Fotografia di Photo Editor" r:id="rId8" imgW="1028844" imgH="2438095" progId="">
                      <p:embed/>
                      <p:pic>
                        <p:nvPicPr>
                          <p:cNvPr id="0" name="Picture 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53696" name="Fotografia di Photo Editor" r:id="rId9" imgW="1028844" imgH="2438095" progId="">
                      <p:embed/>
                    </p:oleObj>
                  </mc:Choice>
                  <mc:Fallback>
                    <p:oleObj name="Fotografia di Photo Editor" r:id="rId9" imgW="1028844" imgH="2438095" progId="">
                      <p:embed/>
                      <p:pic>
                        <p:nvPicPr>
                          <p:cNvPr id="0" name="Picture 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53697" name="Fotografia di Photo Editor" r:id="rId10" imgW="1028844" imgH="2438095" progId="">
                      <p:embed/>
                    </p:oleObj>
                  </mc:Choice>
                  <mc:Fallback>
                    <p:oleObj name="Fotografia di Photo Editor" r:id="rId10" imgW="1028844" imgH="2438095" progId="">
                      <p:embed/>
                      <p:pic>
                        <p:nvPicPr>
                          <p:cNvPr id="0" name="Picture 9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3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53698" name="Fotografia di Photo Editor" r:id="rId11" imgW="1028844" imgH="2438095" progId="">
                      <p:embed/>
                    </p:oleObj>
                  </mc:Choice>
                  <mc:Fallback>
                    <p:oleObj name="Fotografia di Photo Editor" r:id="rId11" imgW="1028844" imgH="2438095" progId="">
                      <p:embed/>
                      <p:pic>
                        <p:nvPicPr>
                          <p:cNvPr id="0" name="Picture 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742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53699" name="Fotografia di Photo Editor" r:id="rId12" imgW="1028844" imgH="2438095" progId="">
                    <p:embed/>
                  </p:oleObj>
                </mc:Choice>
                <mc:Fallback>
                  <p:oleObj name="Fotografia di Photo Editor" r:id="rId12" imgW="1028844" imgH="2438095" progId="">
                    <p:embed/>
                    <p:pic>
                      <p:nvPicPr>
                        <p:cNvPr id="0" name="Picture 9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412" name="Group 13"/>
          <p:cNvGrpSpPr>
            <a:grpSpLocks/>
          </p:cNvGrpSpPr>
          <p:nvPr/>
        </p:nvGrpSpPr>
        <p:grpSpPr bwMode="auto">
          <a:xfrm>
            <a:off x="611188" y="476250"/>
            <a:ext cx="8532812" cy="1800225"/>
            <a:chOff x="385" y="300"/>
            <a:chExt cx="5375" cy="1134"/>
          </a:xfrm>
        </p:grpSpPr>
        <p:grpSp>
          <p:nvGrpSpPr>
            <p:cNvPr id="17415" name="Group 14"/>
            <p:cNvGrpSpPr>
              <a:grpSpLocks/>
            </p:cNvGrpSpPr>
            <p:nvPr/>
          </p:nvGrpSpPr>
          <p:grpSpPr bwMode="auto">
            <a:xfrm>
              <a:off x="385" y="300"/>
              <a:ext cx="5375" cy="363"/>
              <a:chOff x="385" y="300"/>
              <a:chExt cx="5375" cy="363"/>
            </a:xfrm>
          </p:grpSpPr>
          <p:grpSp>
            <p:nvGrpSpPr>
              <p:cNvPr id="17418" name="Group 15"/>
              <p:cNvGrpSpPr>
                <a:grpSpLocks/>
              </p:cNvGrpSpPr>
              <p:nvPr/>
            </p:nvGrpSpPr>
            <p:grpSpPr bwMode="auto">
              <a:xfrm>
                <a:off x="4490" y="300"/>
                <a:ext cx="1270" cy="292"/>
                <a:chOff x="4490" y="300"/>
                <a:chExt cx="1270" cy="292"/>
              </a:xfrm>
            </p:grpSpPr>
            <p:pic>
              <p:nvPicPr>
                <p:cNvPr id="1742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1741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2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741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1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grpSp>
      <p:sp>
        <p:nvSpPr>
          <p:cNvPr id="22" name="Rettangolo 21"/>
          <p:cNvSpPr/>
          <p:nvPr/>
        </p:nvSpPr>
        <p:spPr>
          <a:xfrm>
            <a:off x="499492" y="692696"/>
            <a:ext cx="6808812" cy="1138773"/>
          </a:xfrm>
          <a:prstGeom prst="rect">
            <a:avLst/>
          </a:prstGeom>
        </p:spPr>
        <p:txBody>
          <a:bodyPr wrap="square">
            <a:spAutoFit/>
          </a:bodyPr>
          <a:lstStyle/>
          <a:p>
            <a:pPr>
              <a:defRPr/>
            </a:pPr>
            <a:r>
              <a:rPr lang="it-IT" altLang="it-IT" sz="2400" b="1" dirty="0" smtClean="0">
                <a:solidFill>
                  <a:schemeClr val="tx2">
                    <a:lumMod val="75000"/>
                  </a:schemeClr>
                </a:solidFill>
                <a:latin typeface="+mj-lt"/>
              </a:rPr>
              <a:t>Encargos diretos</a:t>
            </a:r>
            <a:endParaRPr lang="pt-BR" altLang="it-IT" sz="2400" b="1" dirty="0">
              <a:solidFill>
                <a:schemeClr val="tx2">
                  <a:lumMod val="75000"/>
                </a:schemeClr>
              </a:solidFill>
              <a:latin typeface="+mj-lt"/>
              <a:ea typeface="+mj-ea"/>
              <a:cs typeface="+mj-cs"/>
            </a:endParaRPr>
          </a:p>
          <a:p>
            <a:pPr>
              <a:defRPr/>
            </a:pPr>
            <a:r>
              <a:rPr lang="it-IT" sz="2000" dirty="0">
                <a:solidFill>
                  <a:schemeClr val="tx2">
                    <a:lumMod val="75000"/>
                  </a:schemeClr>
                </a:solidFill>
              </a:rPr>
              <a:t>Instituto Nacional de Acidentes de Trabalho</a:t>
            </a:r>
          </a:p>
          <a:p>
            <a:pPr>
              <a:defRPr/>
            </a:pPr>
            <a:endParaRPr lang="pt-BR" sz="2400" b="1" dirty="0">
              <a:solidFill>
                <a:schemeClr val="tx2">
                  <a:lumMod val="75000"/>
                </a:schemeClr>
              </a:solidFill>
              <a:latin typeface="+mj-lt"/>
              <a:ea typeface="+mj-ea"/>
              <a:cs typeface="+mj-cs"/>
            </a:endParaRPr>
          </a:p>
        </p:txBody>
      </p:sp>
      <p:sp>
        <p:nvSpPr>
          <p:cNvPr id="25" name="Segnaposto contenuto 6"/>
          <p:cNvSpPr>
            <a:spLocks noGrp="1"/>
          </p:cNvSpPr>
          <p:nvPr>
            <p:ph idx="1"/>
          </p:nvPr>
        </p:nvSpPr>
        <p:spPr>
          <a:xfrm>
            <a:off x="314363" y="1916832"/>
            <a:ext cx="8351799" cy="4176464"/>
          </a:xfrm>
        </p:spPr>
        <p:txBody>
          <a:bodyPr rtlCol="0">
            <a:normAutofit fontScale="92500"/>
          </a:bodyPr>
          <a:lstStyle/>
          <a:p>
            <a:pPr marL="0" indent="0" eaLnBrk="1" hangingPunct="1">
              <a:lnSpc>
                <a:spcPct val="110000"/>
              </a:lnSpc>
              <a:buNone/>
            </a:pPr>
            <a:r>
              <a:rPr lang="it-IT" altLang="it-IT" sz="2100" dirty="0">
                <a:solidFill>
                  <a:srgbClr val="000073"/>
                </a:solidFill>
              </a:rPr>
              <a:t>Indenização temporária;</a:t>
            </a:r>
          </a:p>
          <a:p>
            <a:pPr marL="0" indent="0" eaLnBrk="1" hangingPunct="1">
              <a:lnSpc>
                <a:spcPct val="110000"/>
              </a:lnSpc>
              <a:buNone/>
            </a:pPr>
            <a:r>
              <a:rPr lang="it-IT" altLang="it-IT" sz="2100" dirty="0">
                <a:solidFill>
                  <a:srgbClr val="000073"/>
                </a:solidFill>
              </a:rPr>
              <a:t>Indenização por dano permanente:</a:t>
            </a:r>
          </a:p>
          <a:p>
            <a:pPr marL="0" indent="0" eaLnBrk="1" hangingPunct="1">
              <a:lnSpc>
                <a:spcPct val="110000"/>
              </a:lnSpc>
              <a:buNone/>
            </a:pPr>
            <a:r>
              <a:rPr lang="it-IT" altLang="it-IT" sz="2100" dirty="0">
                <a:solidFill>
                  <a:srgbClr val="000073"/>
                </a:solidFill>
              </a:rPr>
              <a:t>Capital </a:t>
            </a:r>
            <a:r>
              <a:rPr lang="it-IT" altLang="it-IT" sz="2100" i="1" dirty="0">
                <a:solidFill>
                  <a:srgbClr val="000073"/>
                </a:solidFill>
              </a:rPr>
              <a:t>una tantum</a:t>
            </a:r>
            <a:r>
              <a:rPr lang="it-IT" altLang="it-IT" sz="2100" dirty="0">
                <a:solidFill>
                  <a:srgbClr val="000073"/>
                </a:solidFill>
              </a:rPr>
              <a:t> por Dano Biológico </a:t>
            </a:r>
            <a:r>
              <a:rPr lang="en-US" altLang="it-IT" sz="2100" dirty="0">
                <a:solidFill>
                  <a:srgbClr val="000073"/>
                </a:solidFill>
              </a:rPr>
              <a:t>	</a:t>
            </a:r>
            <a:r>
              <a:rPr lang="it-IT" altLang="it-IT" sz="2100" dirty="0">
                <a:solidFill>
                  <a:srgbClr val="000073"/>
                </a:solidFill>
              </a:rPr>
              <a:t>(grau de 6 a 15);</a:t>
            </a:r>
          </a:p>
          <a:p>
            <a:pPr marL="0" indent="0" eaLnBrk="1" hangingPunct="1">
              <a:lnSpc>
                <a:spcPct val="110000"/>
              </a:lnSpc>
              <a:buNone/>
            </a:pPr>
            <a:r>
              <a:rPr lang="it-IT" altLang="it-IT" sz="2100" dirty="0">
                <a:solidFill>
                  <a:srgbClr val="000073"/>
                </a:solidFill>
              </a:rPr>
              <a:t>Compensação por Dano Biológico </a:t>
            </a:r>
            <a:r>
              <a:rPr lang="en-US" altLang="it-IT" sz="2100" dirty="0">
                <a:solidFill>
                  <a:srgbClr val="000073"/>
                </a:solidFill>
              </a:rPr>
              <a:t>	</a:t>
            </a:r>
            <a:r>
              <a:rPr lang="it-IT" altLang="it-IT" sz="2100" dirty="0">
                <a:solidFill>
                  <a:srgbClr val="000073"/>
                </a:solidFill>
              </a:rPr>
              <a:t>(grau de 16 a 100);</a:t>
            </a:r>
          </a:p>
          <a:p>
            <a:pPr marL="0" indent="0" eaLnBrk="1" hangingPunct="1">
              <a:lnSpc>
                <a:spcPct val="110000"/>
              </a:lnSpc>
              <a:buNone/>
            </a:pPr>
            <a:r>
              <a:rPr lang="it-IT" altLang="it-IT" sz="2100" dirty="0">
                <a:solidFill>
                  <a:srgbClr val="000073"/>
                </a:solidFill>
              </a:rPr>
              <a:t>Compensação por Dano Patrimonial </a:t>
            </a:r>
            <a:r>
              <a:rPr lang="en-US" altLang="it-IT" sz="2100" dirty="0">
                <a:solidFill>
                  <a:srgbClr val="000073"/>
                </a:solidFill>
              </a:rPr>
              <a:t>	</a:t>
            </a:r>
            <a:r>
              <a:rPr lang="it-IT" altLang="it-IT" sz="2100" dirty="0">
                <a:solidFill>
                  <a:srgbClr val="000073"/>
                </a:solidFill>
              </a:rPr>
              <a:t>(grau de 16 a 100);</a:t>
            </a:r>
          </a:p>
          <a:p>
            <a:pPr marL="0" indent="0" eaLnBrk="1" hangingPunct="1">
              <a:lnSpc>
                <a:spcPct val="110000"/>
              </a:lnSpc>
              <a:buNone/>
            </a:pPr>
            <a:r>
              <a:rPr lang="it-IT" altLang="it-IT" sz="2100" dirty="0">
                <a:solidFill>
                  <a:srgbClr val="000073"/>
                </a:solidFill>
              </a:rPr>
              <a:t>Contribuição por Assistência Pessoal de Continuidade</a:t>
            </a:r>
          </a:p>
          <a:p>
            <a:pPr marL="0" indent="0" eaLnBrk="1" hangingPunct="1">
              <a:lnSpc>
                <a:spcPct val="110000"/>
              </a:lnSpc>
              <a:buNone/>
            </a:pPr>
            <a:r>
              <a:rPr lang="it-IT" altLang="it-IT" sz="2100" dirty="0">
                <a:solidFill>
                  <a:srgbClr val="000073"/>
                </a:solidFill>
              </a:rPr>
              <a:t>Compensação a supérstite;</a:t>
            </a:r>
          </a:p>
          <a:p>
            <a:pPr marL="0" indent="0" eaLnBrk="1" hangingPunct="1">
              <a:lnSpc>
                <a:spcPct val="110000"/>
              </a:lnSpc>
              <a:buNone/>
            </a:pPr>
            <a:r>
              <a:rPr lang="it-IT" altLang="it-IT" sz="2100" dirty="0">
                <a:solidFill>
                  <a:srgbClr val="000073"/>
                </a:solidFill>
              </a:rPr>
              <a:t>Contribuição Funerária;</a:t>
            </a:r>
          </a:p>
          <a:p>
            <a:pPr marL="0" indent="0" eaLnBrk="1" hangingPunct="1">
              <a:lnSpc>
                <a:spcPct val="90000"/>
              </a:lnSpc>
              <a:buNone/>
            </a:pPr>
            <a:endParaRPr lang="pt-BR" altLang="it-IT" sz="2100" dirty="0">
              <a:solidFill>
                <a:srgbClr val="000073"/>
              </a:solidFill>
            </a:endParaRPr>
          </a:p>
          <a:p>
            <a:pPr marL="0" indent="0" eaLnBrk="1" hangingPunct="1">
              <a:lnSpc>
                <a:spcPct val="90000"/>
              </a:lnSpc>
              <a:buNone/>
            </a:pPr>
            <a:r>
              <a:rPr lang="it-IT" altLang="it-IT" sz="2100" dirty="0">
                <a:solidFill>
                  <a:srgbClr val="000073"/>
                </a:solidFill>
              </a:rPr>
              <a:t>De acordo com o sistema financeiro de gestão, todas as prestações de continuidade (compensação) são avaliadas conforme o valor capital.</a:t>
            </a:r>
          </a:p>
          <a:p>
            <a:pPr marL="0" indent="0" eaLnBrk="1" hangingPunct="1">
              <a:lnSpc>
                <a:spcPct val="90000"/>
              </a:lnSpc>
              <a:buNone/>
            </a:pPr>
            <a:endParaRPr lang="pt-BR" altLang="it-IT" sz="2100" dirty="0">
              <a:solidFill>
                <a:srgbClr val="000073"/>
              </a:solidFill>
            </a:endParaRPr>
          </a:p>
          <a:p>
            <a:pPr eaLnBrk="1" fontAlgn="auto" hangingPunct="1">
              <a:spcAft>
                <a:spcPts val="0"/>
              </a:spcAft>
              <a:buClr>
                <a:schemeClr val="tx2">
                  <a:lumMod val="75000"/>
                </a:schemeClr>
              </a:buClr>
              <a:buFont typeface="Arial" pitchFamily="34" charset="0"/>
              <a:buNone/>
              <a:defRPr/>
            </a:pPr>
            <a:endParaRPr lang="pt-BR" dirty="0" smtClean="0">
              <a:solidFill>
                <a:schemeClr val="tx2">
                  <a:lumMod val="75000"/>
                </a:schemeClr>
              </a:solidFill>
            </a:endParaRPr>
          </a:p>
        </p:txBody>
      </p:sp>
    </p:spTree>
    <p:extLst>
      <p:ext uri="{BB962C8B-B14F-4D97-AF65-F5344CB8AC3E}">
        <p14:creationId xmlns:p14="http://schemas.microsoft.com/office/powerpoint/2010/main" val="30519712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085CC632-EC36-4F28-B82C-4347C806DF66}" type="slidenum">
              <a:rPr lang="it-IT" altLang="it-IT" smtClean="0"/>
              <a:pPr algn="r" eaLnBrk="1" hangingPunct="1"/>
              <a:t>73</a:t>
            </a:fld>
            <a:endParaRPr lang="pt-BR" altLang="it-IT" dirty="0" smtClean="0"/>
          </a:p>
        </p:txBody>
      </p:sp>
      <p:grpSp>
        <p:nvGrpSpPr>
          <p:cNvPr id="17411" name="Group 4"/>
          <p:cNvGrpSpPr>
            <a:grpSpLocks/>
          </p:cNvGrpSpPr>
          <p:nvPr/>
        </p:nvGrpSpPr>
        <p:grpSpPr bwMode="auto">
          <a:xfrm>
            <a:off x="0" y="0"/>
            <a:ext cx="9144000" cy="2144713"/>
            <a:chOff x="0" y="0"/>
            <a:chExt cx="5760" cy="1351"/>
          </a:xfrm>
        </p:grpSpPr>
        <p:grpSp>
          <p:nvGrpSpPr>
            <p:cNvPr id="17423" name="Group 5"/>
            <p:cNvGrpSpPr>
              <a:grpSpLocks/>
            </p:cNvGrpSpPr>
            <p:nvPr/>
          </p:nvGrpSpPr>
          <p:grpSpPr bwMode="auto">
            <a:xfrm>
              <a:off x="0" y="0"/>
              <a:ext cx="5340" cy="1351"/>
              <a:chOff x="0" y="0"/>
              <a:chExt cx="5340" cy="1351"/>
            </a:xfrm>
          </p:grpSpPr>
          <p:graphicFrame>
            <p:nvGraphicFramePr>
              <p:cNvPr id="1742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78344" name="Fotografia di Photo Editor" r:id="rId4" imgW="5238095" imgH="2438095" progId="">
                      <p:embed/>
                    </p:oleObj>
                  </mc:Choice>
                  <mc:Fallback>
                    <p:oleObj name="Fotografia di Photo Editor" r:id="rId4" imgW="5238095" imgH="2438095" progId="">
                      <p:embed/>
                      <p:pic>
                        <p:nvPicPr>
                          <p:cNvPr id="0" name="Picture 5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78345" name="Fotografia di Photo Editor" r:id="rId6" imgW="1028844" imgH="2438095" progId="">
                      <p:embed/>
                    </p:oleObj>
                  </mc:Choice>
                  <mc:Fallback>
                    <p:oleObj name="Fotografia di Photo Editor" r:id="rId6" imgW="1028844" imgH="2438095" progId="">
                      <p:embed/>
                      <p:pic>
                        <p:nvPicPr>
                          <p:cNvPr id="0" name="Picture 5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78346" name="Fotografia di Photo Editor" r:id="rId8" imgW="1028844" imgH="2438095" progId="">
                      <p:embed/>
                    </p:oleObj>
                  </mc:Choice>
                  <mc:Fallback>
                    <p:oleObj name="Fotografia di Photo Editor" r:id="rId8" imgW="1028844" imgH="2438095" progId="">
                      <p:embed/>
                      <p:pic>
                        <p:nvPicPr>
                          <p:cNvPr id="0" name="Picture 5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78347" name="Fotografia di Photo Editor" r:id="rId9" imgW="1028844" imgH="2438095" progId="">
                      <p:embed/>
                    </p:oleObj>
                  </mc:Choice>
                  <mc:Fallback>
                    <p:oleObj name="Fotografia di Photo Editor" r:id="rId9" imgW="1028844" imgH="2438095" progId="">
                      <p:embed/>
                      <p:pic>
                        <p:nvPicPr>
                          <p:cNvPr id="0" name="Picture 5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78348" name="Fotografia di Photo Editor" r:id="rId10" imgW="1028844" imgH="2438095" progId="">
                      <p:embed/>
                    </p:oleObj>
                  </mc:Choice>
                  <mc:Fallback>
                    <p:oleObj name="Fotografia di Photo Editor" r:id="rId10" imgW="1028844" imgH="2438095" progId="">
                      <p:embed/>
                      <p:pic>
                        <p:nvPicPr>
                          <p:cNvPr id="0" name="Picture 5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3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78349" name="Fotografia di Photo Editor" r:id="rId11" imgW="1028844" imgH="2438095" progId="">
                      <p:embed/>
                    </p:oleObj>
                  </mc:Choice>
                  <mc:Fallback>
                    <p:oleObj name="Fotografia di Photo Editor" r:id="rId11" imgW="1028844" imgH="2438095" progId="">
                      <p:embed/>
                      <p:pic>
                        <p:nvPicPr>
                          <p:cNvPr id="0" name="Picture 5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742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78350" name="Fotografia di Photo Editor" r:id="rId12" imgW="1028844" imgH="2438095" progId="">
                    <p:embed/>
                  </p:oleObj>
                </mc:Choice>
                <mc:Fallback>
                  <p:oleObj name="Fotografia di Photo Editor" r:id="rId12" imgW="1028844" imgH="2438095" progId="">
                    <p:embed/>
                    <p:pic>
                      <p:nvPicPr>
                        <p:cNvPr id="0" name="Picture 5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412" name="Group 13"/>
          <p:cNvGrpSpPr>
            <a:grpSpLocks/>
          </p:cNvGrpSpPr>
          <p:nvPr/>
        </p:nvGrpSpPr>
        <p:grpSpPr bwMode="auto">
          <a:xfrm>
            <a:off x="611188" y="476250"/>
            <a:ext cx="8532812" cy="1800225"/>
            <a:chOff x="385" y="300"/>
            <a:chExt cx="5375" cy="1134"/>
          </a:xfrm>
        </p:grpSpPr>
        <p:grpSp>
          <p:nvGrpSpPr>
            <p:cNvPr id="17415" name="Group 14"/>
            <p:cNvGrpSpPr>
              <a:grpSpLocks/>
            </p:cNvGrpSpPr>
            <p:nvPr/>
          </p:nvGrpSpPr>
          <p:grpSpPr bwMode="auto">
            <a:xfrm>
              <a:off x="385" y="300"/>
              <a:ext cx="5375" cy="363"/>
              <a:chOff x="385" y="300"/>
              <a:chExt cx="5375" cy="363"/>
            </a:xfrm>
          </p:grpSpPr>
          <p:grpSp>
            <p:nvGrpSpPr>
              <p:cNvPr id="17418" name="Group 15"/>
              <p:cNvGrpSpPr>
                <a:grpSpLocks/>
              </p:cNvGrpSpPr>
              <p:nvPr/>
            </p:nvGrpSpPr>
            <p:grpSpPr bwMode="auto">
              <a:xfrm>
                <a:off x="4490" y="300"/>
                <a:ext cx="1270" cy="292"/>
                <a:chOff x="4490" y="300"/>
                <a:chExt cx="1270" cy="292"/>
              </a:xfrm>
            </p:grpSpPr>
            <p:pic>
              <p:nvPicPr>
                <p:cNvPr id="1742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1741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2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741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1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grpSp>
      <p:sp>
        <p:nvSpPr>
          <p:cNvPr id="22" name="Rettangolo 21"/>
          <p:cNvSpPr/>
          <p:nvPr/>
        </p:nvSpPr>
        <p:spPr>
          <a:xfrm>
            <a:off x="499492" y="692696"/>
            <a:ext cx="6808812" cy="1138773"/>
          </a:xfrm>
          <a:prstGeom prst="rect">
            <a:avLst/>
          </a:prstGeom>
        </p:spPr>
        <p:txBody>
          <a:bodyPr wrap="square">
            <a:spAutoFit/>
          </a:bodyPr>
          <a:lstStyle/>
          <a:p>
            <a:pPr>
              <a:defRPr/>
            </a:pPr>
            <a:r>
              <a:rPr lang="it-IT" altLang="it-IT" sz="2400" b="1" dirty="0" smtClean="0">
                <a:solidFill>
                  <a:schemeClr val="tx2">
                    <a:lumMod val="75000"/>
                  </a:schemeClr>
                </a:solidFill>
                <a:latin typeface="+mj-lt"/>
              </a:rPr>
              <a:t>Encargos indiretos</a:t>
            </a:r>
            <a:endParaRPr lang="pt-BR" altLang="it-IT" sz="2400" b="1" dirty="0">
              <a:solidFill>
                <a:schemeClr val="tx2">
                  <a:lumMod val="75000"/>
                </a:schemeClr>
              </a:solidFill>
              <a:latin typeface="+mj-lt"/>
              <a:ea typeface="+mj-ea"/>
              <a:cs typeface="+mj-cs"/>
            </a:endParaRPr>
          </a:p>
          <a:p>
            <a:pPr>
              <a:defRPr/>
            </a:pPr>
            <a:r>
              <a:rPr lang="it-IT" sz="2000" dirty="0">
                <a:solidFill>
                  <a:schemeClr val="tx2">
                    <a:lumMod val="75000"/>
                  </a:schemeClr>
                </a:solidFill>
              </a:rPr>
              <a:t>Instituto Nacional de Acidentes de Trabalho</a:t>
            </a:r>
          </a:p>
          <a:p>
            <a:pPr>
              <a:defRPr/>
            </a:pPr>
            <a:endParaRPr lang="pt-BR" sz="2400" b="1" dirty="0">
              <a:solidFill>
                <a:schemeClr val="tx2">
                  <a:lumMod val="75000"/>
                </a:schemeClr>
              </a:solidFill>
              <a:latin typeface="+mj-lt"/>
              <a:ea typeface="+mj-ea"/>
              <a:cs typeface="+mj-cs"/>
            </a:endParaRPr>
          </a:p>
        </p:txBody>
      </p:sp>
      <p:sp>
        <p:nvSpPr>
          <p:cNvPr id="25" name="Segnaposto contenuto 6"/>
          <p:cNvSpPr>
            <a:spLocks noGrp="1"/>
          </p:cNvSpPr>
          <p:nvPr>
            <p:ph idx="1"/>
          </p:nvPr>
        </p:nvSpPr>
        <p:spPr>
          <a:xfrm>
            <a:off x="323528" y="2204864"/>
            <a:ext cx="8173094" cy="3772445"/>
          </a:xfrm>
        </p:spPr>
        <p:txBody>
          <a:bodyPr rtlCol="0">
            <a:normAutofit lnSpcReduction="10000"/>
          </a:bodyPr>
          <a:lstStyle/>
          <a:p>
            <a:pPr marL="0" indent="0" eaLnBrk="1" hangingPunct="1">
              <a:buNone/>
            </a:pPr>
            <a:r>
              <a:rPr lang="it-IT" altLang="it-IT" sz="2100" dirty="0" smtClean="0">
                <a:solidFill>
                  <a:srgbClr val="000073"/>
                </a:solidFill>
              </a:rPr>
              <a:t>Para estes, não é possível uma imputação direta à vaga de trabalho.</a:t>
            </a:r>
            <a:r>
              <a:t/>
            </a:r>
            <a:br/>
            <a:endParaRPr lang="pt-BR" altLang="it-IT" sz="2100" dirty="0">
              <a:solidFill>
                <a:srgbClr val="000073"/>
              </a:solidFill>
            </a:endParaRPr>
          </a:p>
          <a:p>
            <a:pPr marL="0" indent="0" eaLnBrk="1" hangingPunct="1">
              <a:buNone/>
            </a:pPr>
            <a:r>
              <a:rPr lang="it-IT" altLang="it-IT" sz="2100" dirty="0">
                <a:solidFill>
                  <a:srgbClr val="000073"/>
                </a:solidFill>
              </a:rPr>
              <a:t>A sua cobertura é garantida por dois grupos de carregamentos:</a:t>
            </a:r>
          </a:p>
          <a:p>
            <a:pPr eaLnBrk="1" hangingPunct="1"/>
            <a:r>
              <a:rPr lang="it-IT" altLang="it-IT" sz="2100" dirty="0" smtClean="0">
                <a:solidFill>
                  <a:srgbClr val="000073"/>
                </a:solidFill>
              </a:rPr>
              <a:t>Carregamentos Percentuais, proporcionais aos encargos enquanto conectáveis ao risco específico assegurado</a:t>
            </a:r>
          </a:p>
          <a:p>
            <a:pPr eaLnBrk="1" hangingPunct="1"/>
            <a:r>
              <a:rPr lang="it-IT" altLang="it-IT" sz="2100" dirty="0" smtClean="0">
                <a:solidFill>
                  <a:srgbClr val="000073"/>
                </a:solidFill>
              </a:rPr>
              <a:t>Carregamentos Aditivos, não proporcionais aos encargos enquanto conectáveis ao risco específico assegurado</a:t>
            </a:r>
            <a:r>
              <a:t/>
            </a:r>
            <a:br/>
            <a:endParaRPr lang="pt-BR" altLang="it-IT" sz="2100" dirty="0">
              <a:solidFill>
                <a:srgbClr val="000073"/>
              </a:solidFill>
              <a:ea typeface="+mn-ea"/>
              <a:cs typeface="+mn-cs"/>
            </a:endParaRPr>
          </a:p>
          <a:p>
            <a:pPr marL="0" indent="0" eaLnBrk="1" hangingPunct="1">
              <a:lnSpc>
                <a:spcPct val="90000"/>
              </a:lnSpc>
              <a:buNone/>
            </a:pPr>
            <a:r>
              <a:rPr lang="it-IT" altLang="it-IT" sz="2100" dirty="0" smtClean="0">
                <a:solidFill>
                  <a:srgbClr val="000073"/>
                </a:solidFill>
              </a:rPr>
              <a:t>A taxa pura de tarifa (TP) total dos carregamentos (C) constitui a taxa carregada (TC):</a:t>
            </a:r>
            <a:r>
              <a:t/>
            </a:r>
            <a:br/>
            <a:r>
              <a:rPr lang="it-IT" altLang="it-IT" sz="2100" dirty="0" smtClean="0">
                <a:solidFill>
                  <a:srgbClr val="000073"/>
                </a:solidFill>
              </a:rPr>
              <a:t> TP + C = TC</a:t>
            </a:r>
            <a:endParaRPr lang="pt-BR" altLang="it-IT" sz="2100" dirty="0">
              <a:solidFill>
                <a:srgbClr val="000073"/>
              </a:solidFill>
            </a:endParaRPr>
          </a:p>
          <a:p>
            <a:pPr eaLnBrk="1" fontAlgn="auto" hangingPunct="1">
              <a:spcAft>
                <a:spcPts val="0"/>
              </a:spcAft>
              <a:buClr>
                <a:schemeClr val="tx2">
                  <a:lumMod val="75000"/>
                </a:schemeClr>
              </a:buClr>
              <a:buFont typeface="Arial" pitchFamily="34" charset="0"/>
              <a:buNone/>
              <a:defRPr/>
            </a:pPr>
            <a:endParaRPr lang="pt-BR" dirty="0" smtClean="0">
              <a:solidFill>
                <a:schemeClr val="tx2">
                  <a:lumMod val="75000"/>
                </a:schemeClr>
              </a:solidFill>
            </a:endParaRPr>
          </a:p>
        </p:txBody>
      </p:sp>
    </p:spTree>
    <p:extLst>
      <p:ext uri="{BB962C8B-B14F-4D97-AF65-F5344CB8AC3E}">
        <p14:creationId xmlns:p14="http://schemas.microsoft.com/office/powerpoint/2010/main" val="14071781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085CC632-EC36-4F28-B82C-4347C806DF66}" type="slidenum">
              <a:rPr lang="it-IT" altLang="it-IT" smtClean="0"/>
              <a:pPr algn="r" eaLnBrk="1" hangingPunct="1"/>
              <a:t>74</a:t>
            </a:fld>
            <a:endParaRPr lang="pt-BR" altLang="it-IT" dirty="0" smtClean="0"/>
          </a:p>
        </p:txBody>
      </p:sp>
      <p:grpSp>
        <p:nvGrpSpPr>
          <p:cNvPr id="17411" name="Group 4"/>
          <p:cNvGrpSpPr>
            <a:grpSpLocks/>
          </p:cNvGrpSpPr>
          <p:nvPr/>
        </p:nvGrpSpPr>
        <p:grpSpPr bwMode="auto">
          <a:xfrm>
            <a:off x="0" y="0"/>
            <a:ext cx="9144000" cy="2144713"/>
            <a:chOff x="0" y="0"/>
            <a:chExt cx="5760" cy="1351"/>
          </a:xfrm>
        </p:grpSpPr>
        <p:grpSp>
          <p:nvGrpSpPr>
            <p:cNvPr id="17423" name="Group 5"/>
            <p:cNvGrpSpPr>
              <a:grpSpLocks/>
            </p:cNvGrpSpPr>
            <p:nvPr/>
          </p:nvGrpSpPr>
          <p:grpSpPr bwMode="auto">
            <a:xfrm>
              <a:off x="0" y="0"/>
              <a:ext cx="5340" cy="1351"/>
              <a:chOff x="0" y="0"/>
              <a:chExt cx="5340" cy="1351"/>
            </a:xfrm>
          </p:grpSpPr>
          <p:graphicFrame>
            <p:nvGraphicFramePr>
              <p:cNvPr id="1742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47591" name="Fotografia di Photo Editor" r:id="rId4" imgW="5238095" imgH="2438095" progId="">
                      <p:embed/>
                    </p:oleObj>
                  </mc:Choice>
                  <mc:Fallback>
                    <p:oleObj name="Fotografia di Photo Editor" r:id="rId4" imgW="5238095" imgH="2438095" progId="">
                      <p:embed/>
                      <p:pic>
                        <p:nvPicPr>
                          <p:cNvPr id="0" name="Picture 1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47592" name="Fotografia di Photo Editor" r:id="rId6" imgW="1028844" imgH="2438095" progId="">
                      <p:embed/>
                    </p:oleObj>
                  </mc:Choice>
                  <mc:Fallback>
                    <p:oleObj name="Fotografia di Photo Editor" r:id="rId6" imgW="1028844" imgH="2438095" progId="">
                      <p:embed/>
                      <p:pic>
                        <p:nvPicPr>
                          <p:cNvPr id="0" name="Picture 1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47593" name="Fotografia di Photo Editor" r:id="rId8" imgW="1028844" imgH="2438095" progId="">
                      <p:embed/>
                    </p:oleObj>
                  </mc:Choice>
                  <mc:Fallback>
                    <p:oleObj name="Fotografia di Photo Editor" r:id="rId8" imgW="1028844" imgH="2438095" progId="">
                      <p:embed/>
                      <p:pic>
                        <p:nvPicPr>
                          <p:cNvPr id="0" name="Picture 1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47594" name="Fotografia di Photo Editor" r:id="rId9" imgW="1028844" imgH="2438095" progId="">
                      <p:embed/>
                    </p:oleObj>
                  </mc:Choice>
                  <mc:Fallback>
                    <p:oleObj name="Fotografia di Photo Editor" r:id="rId9" imgW="1028844" imgH="2438095" progId="">
                      <p:embed/>
                      <p:pic>
                        <p:nvPicPr>
                          <p:cNvPr id="0" name="Picture 1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47595" name="Fotografia di Photo Editor" r:id="rId10" imgW="1028844" imgH="2438095" progId="">
                      <p:embed/>
                    </p:oleObj>
                  </mc:Choice>
                  <mc:Fallback>
                    <p:oleObj name="Fotografia di Photo Editor" r:id="rId10" imgW="1028844" imgH="2438095" progId="">
                      <p:embed/>
                      <p:pic>
                        <p:nvPicPr>
                          <p:cNvPr id="0" name="Picture 1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3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47596" name="Fotografia di Photo Editor" r:id="rId11" imgW="1028844" imgH="2438095" progId="">
                      <p:embed/>
                    </p:oleObj>
                  </mc:Choice>
                  <mc:Fallback>
                    <p:oleObj name="Fotografia di Photo Editor" r:id="rId11" imgW="1028844" imgH="2438095" progId="">
                      <p:embed/>
                      <p:pic>
                        <p:nvPicPr>
                          <p:cNvPr id="0" name="Picture 1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742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47597" name="Fotografia di Photo Editor" r:id="rId12" imgW="1028844" imgH="2438095" progId="">
                    <p:embed/>
                  </p:oleObj>
                </mc:Choice>
                <mc:Fallback>
                  <p:oleObj name="Fotografia di Photo Editor" r:id="rId12" imgW="1028844" imgH="2438095" progId="">
                    <p:embed/>
                    <p:pic>
                      <p:nvPicPr>
                        <p:cNvPr id="0" name="Picture 1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412" name="Group 13"/>
          <p:cNvGrpSpPr>
            <a:grpSpLocks/>
          </p:cNvGrpSpPr>
          <p:nvPr/>
        </p:nvGrpSpPr>
        <p:grpSpPr bwMode="auto">
          <a:xfrm>
            <a:off x="611188" y="476250"/>
            <a:ext cx="8532812" cy="1800225"/>
            <a:chOff x="385" y="300"/>
            <a:chExt cx="5375" cy="1134"/>
          </a:xfrm>
        </p:grpSpPr>
        <p:grpSp>
          <p:nvGrpSpPr>
            <p:cNvPr id="17415" name="Group 14"/>
            <p:cNvGrpSpPr>
              <a:grpSpLocks/>
            </p:cNvGrpSpPr>
            <p:nvPr/>
          </p:nvGrpSpPr>
          <p:grpSpPr bwMode="auto">
            <a:xfrm>
              <a:off x="385" y="300"/>
              <a:ext cx="5375" cy="363"/>
              <a:chOff x="385" y="300"/>
              <a:chExt cx="5375" cy="363"/>
            </a:xfrm>
          </p:grpSpPr>
          <p:grpSp>
            <p:nvGrpSpPr>
              <p:cNvPr id="17418" name="Group 15"/>
              <p:cNvGrpSpPr>
                <a:grpSpLocks/>
              </p:cNvGrpSpPr>
              <p:nvPr/>
            </p:nvGrpSpPr>
            <p:grpSpPr bwMode="auto">
              <a:xfrm>
                <a:off x="4490" y="300"/>
                <a:ext cx="1270" cy="292"/>
                <a:chOff x="4490" y="300"/>
                <a:chExt cx="1270" cy="292"/>
              </a:xfrm>
            </p:grpSpPr>
            <p:pic>
              <p:nvPicPr>
                <p:cNvPr id="1742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1741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2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741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1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grpSp>
      <p:sp>
        <p:nvSpPr>
          <p:cNvPr id="22" name="Rettangolo 21"/>
          <p:cNvSpPr/>
          <p:nvPr/>
        </p:nvSpPr>
        <p:spPr>
          <a:xfrm>
            <a:off x="499492" y="692696"/>
            <a:ext cx="6808812" cy="1138773"/>
          </a:xfrm>
          <a:prstGeom prst="rect">
            <a:avLst/>
          </a:prstGeom>
        </p:spPr>
        <p:txBody>
          <a:bodyPr wrap="square">
            <a:spAutoFit/>
          </a:bodyPr>
          <a:lstStyle/>
          <a:p>
            <a:pPr>
              <a:defRPr/>
            </a:pPr>
            <a:r>
              <a:rPr lang="it-IT" altLang="it-IT" sz="2400" b="1" dirty="0" smtClean="0">
                <a:solidFill>
                  <a:schemeClr val="tx2">
                    <a:lumMod val="75000"/>
                  </a:schemeClr>
                </a:solidFill>
                <a:latin typeface="+mj-lt"/>
              </a:rPr>
              <a:t>Encargos indiretos</a:t>
            </a:r>
            <a:endParaRPr lang="pt-BR" altLang="it-IT" sz="2400" b="1" dirty="0">
              <a:solidFill>
                <a:schemeClr val="tx2">
                  <a:lumMod val="75000"/>
                </a:schemeClr>
              </a:solidFill>
              <a:latin typeface="+mj-lt"/>
              <a:ea typeface="+mj-ea"/>
              <a:cs typeface="+mj-cs"/>
            </a:endParaRPr>
          </a:p>
          <a:p>
            <a:pPr>
              <a:defRPr/>
            </a:pPr>
            <a:r>
              <a:rPr lang="it-IT" sz="2000" dirty="0">
                <a:solidFill>
                  <a:schemeClr val="tx2">
                    <a:lumMod val="75000"/>
                  </a:schemeClr>
                </a:solidFill>
              </a:rPr>
              <a:t>Instituto Nacional de Acidentes de Trabalho</a:t>
            </a:r>
          </a:p>
          <a:p>
            <a:pPr>
              <a:defRPr/>
            </a:pPr>
            <a:endParaRPr lang="pt-BR" sz="2400" b="1" dirty="0">
              <a:solidFill>
                <a:schemeClr val="tx2">
                  <a:lumMod val="75000"/>
                </a:schemeClr>
              </a:solidFill>
              <a:latin typeface="+mj-lt"/>
              <a:ea typeface="+mj-ea"/>
              <a:cs typeface="+mj-cs"/>
            </a:endParaRPr>
          </a:p>
        </p:txBody>
      </p:sp>
      <p:sp>
        <p:nvSpPr>
          <p:cNvPr id="25" name="Segnaposto contenuto 6"/>
          <p:cNvSpPr>
            <a:spLocks noGrp="1"/>
          </p:cNvSpPr>
          <p:nvPr>
            <p:ph idx="1"/>
          </p:nvPr>
        </p:nvSpPr>
        <p:spPr>
          <a:xfrm>
            <a:off x="323528" y="2204864"/>
            <a:ext cx="8173094" cy="3772445"/>
          </a:xfrm>
        </p:spPr>
        <p:txBody>
          <a:bodyPr rtlCol="0">
            <a:normAutofit fontScale="92500" lnSpcReduction="10000"/>
          </a:bodyPr>
          <a:lstStyle/>
          <a:p>
            <a:pPr eaLnBrk="1" hangingPunct="1"/>
            <a:r>
              <a:rPr lang="it-IT" altLang="it-IT" sz="2100" dirty="0" smtClean="0">
                <a:solidFill>
                  <a:srgbClr val="000073"/>
                </a:solidFill>
              </a:rPr>
              <a:t>Os Carregamentos Percentuais são: por vagas indeterminadas, por ações de vingança, por prestações integrativas, por contribuições obrigatórias, por despesas gerais de administração (50%) por melhoramentos de anuidades anteriores, por encargos de silicoses e asbestoses.</a:t>
            </a:r>
            <a:endParaRPr lang="pt-BR" altLang="it-IT" sz="2100" dirty="0" smtClean="0">
              <a:solidFill>
                <a:srgbClr val="000073"/>
              </a:solidFill>
              <a:ea typeface="+mn-ea"/>
              <a:cs typeface="+mn-cs"/>
            </a:endParaRPr>
          </a:p>
          <a:p>
            <a:pPr eaLnBrk="1" hangingPunct="1"/>
            <a:r>
              <a:rPr lang="it-IT" altLang="it-IT" sz="2100" dirty="0" smtClean="0">
                <a:solidFill>
                  <a:srgbClr val="000073"/>
                </a:solidFill>
              </a:rPr>
              <a:t>Os Carregamentos Aditivos são: taxas adicionais para prestações econômicas e sanitárias, compreensivas de reserva de sinistros, relativas aos acidentes in itinere, taxas adicionais para despesas gerais de administração (50%)</a:t>
            </a:r>
          </a:p>
          <a:p>
            <a:pPr marL="0" indent="0" eaLnBrk="1" hangingPunct="1">
              <a:buNone/>
            </a:pPr>
            <a:endParaRPr lang="pt-BR" altLang="it-IT" sz="2100" dirty="0">
              <a:solidFill>
                <a:srgbClr val="000073"/>
              </a:solidFill>
              <a:ea typeface="+mn-ea"/>
              <a:cs typeface="+mn-cs"/>
            </a:endParaRPr>
          </a:p>
          <a:p>
            <a:pPr marL="0" indent="0" eaLnBrk="1" hangingPunct="1">
              <a:lnSpc>
                <a:spcPct val="90000"/>
              </a:lnSpc>
              <a:buNone/>
            </a:pPr>
            <a:r>
              <a:rPr lang="it-IT" altLang="it-IT" sz="2100" dirty="0" smtClean="0">
                <a:solidFill>
                  <a:srgbClr val="000073"/>
                </a:solidFill>
              </a:rPr>
              <a:t>A taxa pura de tarifa (TP) total dos carregamentos (C) constitui a taxa carregada (TC):</a:t>
            </a:r>
            <a:r>
              <a:t/>
            </a:r>
            <a:br/>
            <a:r>
              <a:rPr lang="it-IT" altLang="it-IT" sz="2100" dirty="0" smtClean="0">
                <a:solidFill>
                  <a:srgbClr val="000073"/>
                </a:solidFill>
              </a:rPr>
              <a:t> TP + C = TC</a:t>
            </a:r>
            <a:endParaRPr lang="pt-BR" altLang="it-IT" sz="2100" dirty="0">
              <a:solidFill>
                <a:srgbClr val="000073"/>
              </a:solidFill>
            </a:endParaRPr>
          </a:p>
          <a:p>
            <a:pPr eaLnBrk="1" fontAlgn="auto" hangingPunct="1">
              <a:spcAft>
                <a:spcPts val="0"/>
              </a:spcAft>
              <a:buClr>
                <a:schemeClr val="tx2">
                  <a:lumMod val="75000"/>
                </a:schemeClr>
              </a:buClr>
              <a:buFont typeface="Arial" pitchFamily="34" charset="0"/>
              <a:buNone/>
              <a:defRPr/>
            </a:pPr>
            <a:endParaRPr lang="pt-BR" dirty="0" smtClean="0">
              <a:solidFill>
                <a:schemeClr val="tx2">
                  <a:lumMod val="75000"/>
                </a:schemeClr>
              </a:solidFill>
            </a:endParaRPr>
          </a:p>
        </p:txBody>
      </p:sp>
    </p:spTree>
    <p:extLst>
      <p:ext uri="{BB962C8B-B14F-4D97-AF65-F5344CB8AC3E}">
        <p14:creationId xmlns:p14="http://schemas.microsoft.com/office/powerpoint/2010/main" val="14799976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085CC632-EC36-4F28-B82C-4347C806DF66}" type="slidenum">
              <a:rPr lang="it-IT" altLang="it-IT" smtClean="0"/>
              <a:pPr algn="r" eaLnBrk="1" hangingPunct="1"/>
              <a:t>75</a:t>
            </a:fld>
            <a:endParaRPr lang="pt-BR" altLang="it-IT" dirty="0" smtClean="0"/>
          </a:p>
        </p:txBody>
      </p:sp>
      <p:grpSp>
        <p:nvGrpSpPr>
          <p:cNvPr id="17411" name="Group 4"/>
          <p:cNvGrpSpPr>
            <a:grpSpLocks/>
          </p:cNvGrpSpPr>
          <p:nvPr/>
        </p:nvGrpSpPr>
        <p:grpSpPr bwMode="auto">
          <a:xfrm>
            <a:off x="0" y="0"/>
            <a:ext cx="9144000" cy="2144713"/>
            <a:chOff x="0" y="0"/>
            <a:chExt cx="5760" cy="1351"/>
          </a:xfrm>
        </p:grpSpPr>
        <p:grpSp>
          <p:nvGrpSpPr>
            <p:cNvPr id="17423" name="Group 5"/>
            <p:cNvGrpSpPr>
              <a:grpSpLocks/>
            </p:cNvGrpSpPr>
            <p:nvPr/>
          </p:nvGrpSpPr>
          <p:grpSpPr bwMode="auto">
            <a:xfrm>
              <a:off x="0" y="0"/>
              <a:ext cx="5340" cy="1351"/>
              <a:chOff x="0" y="0"/>
              <a:chExt cx="5340" cy="1351"/>
            </a:xfrm>
          </p:grpSpPr>
          <p:graphicFrame>
            <p:nvGraphicFramePr>
              <p:cNvPr id="1742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79368" name="Fotografia di Photo Editor" r:id="rId4" imgW="5238095" imgH="2438095" progId="">
                      <p:embed/>
                    </p:oleObj>
                  </mc:Choice>
                  <mc:Fallback>
                    <p:oleObj name="Fotografia di Photo Editor" r:id="rId4" imgW="5238095" imgH="2438095" progId="">
                      <p:embed/>
                      <p:pic>
                        <p:nvPicPr>
                          <p:cNvPr id="0" name="Picture 5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79369" name="Fotografia di Photo Editor" r:id="rId6" imgW="1028844" imgH="2438095" progId="">
                      <p:embed/>
                    </p:oleObj>
                  </mc:Choice>
                  <mc:Fallback>
                    <p:oleObj name="Fotografia di Photo Editor" r:id="rId6" imgW="1028844" imgH="2438095" progId="">
                      <p:embed/>
                      <p:pic>
                        <p:nvPicPr>
                          <p:cNvPr id="0" name="Picture 5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79370" name="Fotografia di Photo Editor" r:id="rId8" imgW="1028844" imgH="2438095" progId="">
                      <p:embed/>
                    </p:oleObj>
                  </mc:Choice>
                  <mc:Fallback>
                    <p:oleObj name="Fotografia di Photo Editor" r:id="rId8" imgW="1028844" imgH="2438095" progId="">
                      <p:embed/>
                      <p:pic>
                        <p:nvPicPr>
                          <p:cNvPr id="0" name="Picture 5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79371" name="Fotografia di Photo Editor" r:id="rId9" imgW="1028844" imgH="2438095" progId="">
                      <p:embed/>
                    </p:oleObj>
                  </mc:Choice>
                  <mc:Fallback>
                    <p:oleObj name="Fotografia di Photo Editor" r:id="rId9" imgW="1028844" imgH="2438095" progId="">
                      <p:embed/>
                      <p:pic>
                        <p:nvPicPr>
                          <p:cNvPr id="0" name="Picture 5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79372" name="Fotografia di Photo Editor" r:id="rId10" imgW="1028844" imgH="2438095" progId="">
                      <p:embed/>
                    </p:oleObj>
                  </mc:Choice>
                  <mc:Fallback>
                    <p:oleObj name="Fotografia di Photo Editor" r:id="rId10" imgW="1028844" imgH="2438095" progId="">
                      <p:embed/>
                      <p:pic>
                        <p:nvPicPr>
                          <p:cNvPr id="0" name="Picture 5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3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79373" name="Fotografia di Photo Editor" r:id="rId11" imgW="1028844" imgH="2438095" progId="">
                      <p:embed/>
                    </p:oleObj>
                  </mc:Choice>
                  <mc:Fallback>
                    <p:oleObj name="Fotografia di Photo Editor" r:id="rId11" imgW="1028844" imgH="2438095" progId="">
                      <p:embed/>
                      <p:pic>
                        <p:nvPicPr>
                          <p:cNvPr id="0" name="Picture 5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742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79374" name="Fotografia di Photo Editor" r:id="rId12" imgW="1028844" imgH="2438095" progId="">
                    <p:embed/>
                  </p:oleObj>
                </mc:Choice>
                <mc:Fallback>
                  <p:oleObj name="Fotografia di Photo Editor" r:id="rId12" imgW="1028844" imgH="2438095" progId="">
                    <p:embed/>
                    <p:pic>
                      <p:nvPicPr>
                        <p:cNvPr id="0" name="Picture 5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412" name="Group 13"/>
          <p:cNvGrpSpPr>
            <a:grpSpLocks/>
          </p:cNvGrpSpPr>
          <p:nvPr/>
        </p:nvGrpSpPr>
        <p:grpSpPr bwMode="auto">
          <a:xfrm>
            <a:off x="611188" y="476250"/>
            <a:ext cx="8532812" cy="1800225"/>
            <a:chOff x="385" y="300"/>
            <a:chExt cx="5375" cy="1134"/>
          </a:xfrm>
        </p:grpSpPr>
        <p:grpSp>
          <p:nvGrpSpPr>
            <p:cNvPr id="17415" name="Group 14"/>
            <p:cNvGrpSpPr>
              <a:grpSpLocks/>
            </p:cNvGrpSpPr>
            <p:nvPr/>
          </p:nvGrpSpPr>
          <p:grpSpPr bwMode="auto">
            <a:xfrm>
              <a:off x="385" y="300"/>
              <a:ext cx="5375" cy="363"/>
              <a:chOff x="385" y="300"/>
              <a:chExt cx="5375" cy="363"/>
            </a:xfrm>
          </p:grpSpPr>
          <p:grpSp>
            <p:nvGrpSpPr>
              <p:cNvPr id="17418" name="Group 15"/>
              <p:cNvGrpSpPr>
                <a:grpSpLocks/>
              </p:cNvGrpSpPr>
              <p:nvPr/>
            </p:nvGrpSpPr>
            <p:grpSpPr bwMode="auto">
              <a:xfrm>
                <a:off x="4490" y="300"/>
                <a:ext cx="1270" cy="292"/>
                <a:chOff x="4490" y="300"/>
                <a:chExt cx="1270" cy="292"/>
              </a:xfrm>
            </p:grpSpPr>
            <p:pic>
              <p:nvPicPr>
                <p:cNvPr id="1742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1741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2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741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1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grpSp>
      <p:sp>
        <p:nvSpPr>
          <p:cNvPr id="22" name="Rettangolo 21"/>
          <p:cNvSpPr/>
          <p:nvPr/>
        </p:nvSpPr>
        <p:spPr>
          <a:xfrm>
            <a:off x="499492" y="692696"/>
            <a:ext cx="6808812" cy="1138773"/>
          </a:xfrm>
          <a:prstGeom prst="rect">
            <a:avLst/>
          </a:prstGeom>
        </p:spPr>
        <p:txBody>
          <a:bodyPr wrap="square">
            <a:spAutoFit/>
          </a:bodyPr>
          <a:lstStyle/>
          <a:p>
            <a:pPr>
              <a:defRPr/>
            </a:pPr>
            <a:r>
              <a:rPr lang="it-IT" altLang="it-IT" sz="2400" b="1" dirty="0" smtClean="0">
                <a:solidFill>
                  <a:schemeClr val="tx2">
                    <a:lumMod val="75000"/>
                  </a:schemeClr>
                </a:solidFill>
                <a:latin typeface="+mj-lt"/>
              </a:rPr>
              <a:t>Sistema de oscilação das taxas</a:t>
            </a:r>
            <a:endParaRPr lang="pt-BR" altLang="it-IT" sz="2400" b="1" dirty="0">
              <a:solidFill>
                <a:schemeClr val="tx2">
                  <a:lumMod val="75000"/>
                </a:schemeClr>
              </a:solidFill>
              <a:latin typeface="+mj-lt"/>
              <a:ea typeface="+mj-ea"/>
              <a:cs typeface="+mj-cs"/>
            </a:endParaRPr>
          </a:p>
          <a:p>
            <a:pPr>
              <a:defRPr/>
            </a:pPr>
            <a:r>
              <a:rPr lang="it-IT" sz="2000" dirty="0">
                <a:solidFill>
                  <a:schemeClr val="tx2">
                    <a:lumMod val="75000"/>
                  </a:schemeClr>
                </a:solidFill>
              </a:rPr>
              <a:t>Instituto Nacional de Acidentes de Trabalho</a:t>
            </a:r>
          </a:p>
          <a:p>
            <a:pPr>
              <a:defRPr/>
            </a:pPr>
            <a:endParaRPr lang="pt-BR" sz="2400" b="1" dirty="0">
              <a:solidFill>
                <a:schemeClr val="tx2">
                  <a:lumMod val="75000"/>
                </a:schemeClr>
              </a:solidFill>
              <a:latin typeface="+mj-lt"/>
              <a:ea typeface="+mj-ea"/>
              <a:cs typeface="+mj-cs"/>
            </a:endParaRPr>
          </a:p>
        </p:txBody>
      </p:sp>
      <p:sp>
        <p:nvSpPr>
          <p:cNvPr id="25" name="Segnaposto contenuto 6"/>
          <p:cNvSpPr>
            <a:spLocks noGrp="1"/>
          </p:cNvSpPr>
          <p:nvPr>
            <p:ph idx="1"/>
          </p:nvPr>
        </p:nvSpPr>
        <p:spPr>
          <a:xfrm>
            <a:off x="323528" y="1772816"/>
            <a:ext cx="8342635" cy="4641611"/>
          </a:xfrm>
        </p:spPr>
        <p:txBody>
          <a:bodyPr rtlCol="0">
            <a:normAutofit fontScale="55000" lnSpcReduction="20000"/>
          </a:bodyPr>
          <a:lstStyle/>
          <a:p>
            <a:pPr marL="0" indent="0" eaLnBrk="1" hangingPunct="1">
              <a:lnSpc>
                <a:spcPct val="120000"/>
              </a:lnSpc>
              <a:buNone/>
            </a:pPr>
            <a:r>
              <a:rPr lang="it-IT" altLang="it-IT" sz="2900" dirty="0">
                <a:solidFill>
                  <a:srgbClr val="000073"/>
                </a:solidFill>
              </a:rPr>
              <a:t>É uma redução ou um aumento da taxa média nacional</a:t>
            </a:r>
          </a:p>
          <a:p>
            <a:pPr marL="0" indent="0" eaLnBrk="1" hangingPunct="1">
              <a:lnSpc>
                <a:spcPct val="120000"/>
              </a:lnSpc>
              <a:buNone/>
            </a:pPr>
            <a:r>
              <a:rPr lang="it-IT" altLang="it-IT" sz="2900" dirty="0">
                <a:solidFill>
                  <a:srgbClr val="000073"/>
                </a:solidFill>
              </a:rPr>
              <a:t>Se aplica à simples empresa em relação a situações específicas, indicativas de um risco menor ou maior a nível empresarial</a:t>
            </a:r>
          </a:p>
          <a:p>
            <a:pPr marL="0" indent="0" eaLnBrk="1" hangingPunct="1">
              <a:lnSpc>
                <a:spcPct val="120000"/>
              </a:lnSpc>
              <a:buNone/>
            </a:pPr>
            <a:r>
              <a:rPr lang="it-IT" altLang="it-IT" sz="2900" dirty="0">
                <a:solidFill>
                  <a:srgbClr val="000073"/>
                </a:solidFill>
              </a:rPr>
              <a:t>É fixa ou variável em relação a parâmetros pré-estabelecidos.</a:t>
            </a:r>
          </a:p>
          <a:p>
            <a:pPr marL="0" indent="0" eaLnBrk="1" hangingPunct="1">
              <a:lnSpc>
                <a:spcPct val="120000"/>
              </a:lnSpc>
              <a:buNone/>
            </a:pPr>
            <a:endParaRPr lang="pt-BR" altLang="it-IT" sz="2600" dirty="0">
              <a:solidFill>
                <a:srgbClr val="000073"/>
              </a:solidFill>
            </a:endParaRPr>
          </a:p>
          <a:p>
            <a:pPr marL="0" indent="0" eaLnBrk="1" hangingPunct="1">
              <a:lnSpc>
                <a:spcPct val="120000"/>
              </a:lnSpc>
              <a:buNone/>
            </a:pPr>
            <a:r>
              <a:rPr lang="it-IT" altLang="it-IT" sz="2900" dirty="0">
                <a:solidFill>
                  <a:srgbClr val="000073"/>
                </a:solidFill>
              </a:rPr>
              <a:t>Serve para:</a:t>
            </a:r>
          </a:p>
          <a:p>
            <a:pPr marL="0" indent="0" eaLnBrk="1" hangingPunct="1">
              <a:lnSpc>
                <a:spcPct val="120000"/>
              </a:lnSpc>
              <a:buNone/>
            </a:pPr>
            <a:r>
              <a:rPr lang="it-IT" altLang="it-IT" sz="2900" dirty="0">
                <a:solidFill>
                  <a:srgbClr val="000073"/>
                </a:solidFill>
              </a:rPr>
              <a:t>“personalizar” o índice de risco nacional, indicado nas Tarifas dos prêmios (taxa média nacional), levando em conta as situações empresariais específicas </a:t>
            </a:r>
          </a:p>
          <a:p>
            <a:pPr marL="0" indent="0" eaLnBrk="1" hangingPunct="1">
              <a:lnSpc>
                <a:spcPct val="120000"/>
              </a:lnSpc>
              <a:buNone/>
            </a:pPr>
            <a:endParaRPr lang="pt-BR" altLang="it-IT" sz="2600" dirty="0">
              <a:solidFill>
                <a:srgbClr val="000073"/>
              </a:solidFill>
            </a:endParaRPr>
          </a:p>
          <a:p>
            <a:pPr marL="0" indent="0" eaLnBrk="1" hangingPunct="1">
              <a:lnSpc>
                <a:spcPct val="120000"/>
              </a:lnSpc>
              <a:buNone/>
            </a:pPr>
            <a:r>
              <a:rPr lang="it-IT" altLang="it-IT" sz="2900" dirty="0">
                <a:solidFill>
                  <a:srgbClr val="000073"/>
                </a:solidFill>
              </a:rPr>
              <a:t>Exitem duas tipologias de oscilação:</a:t>
            </a:r>
            <a:r>
              <a:t/>
            </a:r>
            <a:br/>
            <a:r>
              <a:rPr lang="it-IT" altLang="it-IT" sz="2900" dirty="0">
                <a:solidFill>
                  <a:srgbClr val="000073"/>
                </a:solidFill>
              </a:rPr>
              <a:t>· oscilação no primeiro biênio de atividade</a:t>
            </a:r>
            <a:r>
              <a:t/>
            </a:r>
            <a:br/>
            <a:r>
              <a:rPr lang="it-IT" altLang="it-IT" sz="2900" dirty="0">
                <a:solidFill>
                  <a:srgbClr val="000073"/>
                </a:solidFill>
              </a:rPr>
              <a:t>· oscilação após o primeiro biênio de atividade </a:t>
            </a:r>
          </a:p>
          <a:p>
            <a:pPr marL="0" indent="0" eaLnBrk="1" hangingPunct="1">
              <a:lnSpc>
                <a:spcPct val="120000"/>
              </a:lnSpc>
              <a:buNone/>
            </a:pPr>
            <a:endParaRPr lang="pt-BR" altLang="it-IT" sz="2900" dirty="0">
              <a:solidFill>
                <a:srgbClr val="000073"/>
              </a:solidFill>
            </a:endParaRPr>
          </a:p>
          <a:p>
            <a:pPr marL="0" indent="0" eaLnBrk="1" hangingPunct="1">
              <a:lnSpc>
                <a:spcPct val="120000"/>
              </a:lnSpc>
              <a:buNone/>
            </a:pPr>
            <a:r>
              <a:rPr lang="it-IT" altLang="it-IT" sz="2900" dirty="0">
                <a:solidFill>
                  <a:srgbClr val="000073"/>
                </a:solidFill>
              </a:rPr>
              <a:t>A última tipologia se diferencia em: </a:t>
            </a:r>
            <a:r>
              <a:t/>
            </a:r>
            <a:br/>
            <a:r>
              <a:rPr lang="it-IT" altLang="it-IT" sz="2900" dirty="0">
                <a:solidFill>
                  <a:srgbClr val="000073"/>
                </a:solidFill>
              </a:rPr>
              <a:t>· oscilação por andamento acidental</a:t>
            </a:r>
            <a:r>
              <a:t/>
            </a:r>
            <a:br/>
            <a:r>
              <a:rPr lang="it-IT" altLang="it-IT" sz="2900" dirty="0">
                <a:solidFill>
                  <a:srgbClr val="000073"/>
                </a:solidFill>
              </a:rPr>
              <a:t>· oscilação por prevenção</a:t>
            </a:r>
            <a:r>
              <a:t/>
            </a:r>
            <a:br/>
            <a:endParaRPr lang="pt-BR" altLang="it-IT" sz="2900" dirty="0">
              <a:solidFill>
                <a:srgbClr val="000073"/>
              </a:solidFill>
            </a:endParaRPr>
          </a:p>
          <a:p>
            <a:pPr marL="0" indent="0" eaLnBrk="1" hangingPunct="1">
              <a:buNone/>
            </a:pPr>
            <a:endParaRPr lang="pt-BR" altLang="it-IT" sz="2100" dirty="0">
              <a:solidFill>
                <a:srgbClr val="000073"/>
              </a:solidFill>
            </a:endParaRPr>
          </a:p>
          <a:p>
            <a:pPr eaLnBrk="1" fontAlgn="auto" hangingPunct="1">
              <a:spcAft>
                <a:spcPts val="0"/>
              </a:spcAft>
              <a:buClr>
                <a:schemeClr val="tx2">
                  <a:lumMod val="75000"/>
                </a:schemeClr>
              </a:buClr>
              <a:buFont typeface="Arial" pitchFamily="34" charset="0"/>
              <a:buNone/>
              <a:defRPr/>
            </a:pPr>
            <a:endParaRPr lang="pt-BR" dirty="0" smtClean="0">
              <a:solidFill>
                <a:schemeClr val="tx2">
                  <a:lumMod val="75000"/>
                </a:schemeClr>
              </a:solidFill>
            </a:endParaRPr>
          </a:p>
        </p:txBody>
      </p:sp>
    </p:spTree>
    <p:extLst>
      <p:ext uri="{BB962C8B-B14F-4D97-AF65-F5344CB8AC3E}">
        <p14:creationId xmlns:p14="http://schemas.microsoft.com/office/powerpoint/2010/main" val="284484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085CC632-EC36-4F28-B82C-4347C806DF66}" type="slidenum">
              <a:rPr lang="it-IT" altLang="it-IT" smtClean="0"/>
              <a:pPr algn="r" eaLnBrk="1" hangingPunct="1"/>
              <a:t>76</a:t>
            </a:fld>
            <a:endParaRPr lang="pt-BR" altLang="it-IT" dirty="0" smtClean="0"/>
          </a:p>
        </p:txBody>
      </p:sp>
      <p:grpSp>
        <p:nvGrpSpPr>
          <p:cNvPr id="17411" name="Group 4"/>
          <p:cNvGrpSpPr>
            <a:grpSpLocks/>
          </p:cNvGrpSpPr>
          <p:nvPr/>
        </p:nvGrpSpPr>
        <p:grpSpPr bwMode="auto">
          <a:xfrm>
            <a:off x="0" y="0"/>
            <a:ext cx="9144000" cy="2144713"/>
            <a:chOff x="0" y="0"/>
            <a:chExt cx="5760" cy="1351"/>
          </a:xfrm>
        </p:grpSpPr>
        <p:grpSp>
          <p:nvGrpSpPr>
            <p:cNvPr id="17423" name="Group 5"/>
            <p:cNvGrpSpPr>
              <a:grpSpLocks/>
            </p:cNvGrpSpPr>
            <p:nvPr/>
          </p:nvGrpSpPr>
          <p:grpSpPr bwMode="auto">
            <a:xfrm>
              <a:off x="0" y="0"/>
              <a:ext cx="5340" cy="1351"/>
              <a:chOff x="0" y="0"/>
              <a:chExt cx="5340" cy="1351"/>
            </a:xfrm>
          </p:grpSpPr>
          <p:graphicFrame>
            <p:nvGraphicFramePr>
              <p:cNvPr id="1742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51652" name="Fotografia di Photo Editor" r:id="rId4" imgW="5238095" imgH="2438095" progId="">
                      <p:embed/>
                    </p:oleObj>
                  </mc:Choice>
                  <mc:Fallback>
                    <p:oleObj name="Fotografia di Photo Editor" r:id="rId4" imgW="5238095" imgH="2438095" progId="">
                      <p:embed/>
                      <p:pic>
                        <p:nvPicPr>
                          <p:cNvPr id="0" name="Picture 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51653" name="Fotografia di Photo Editor" r:id="rId6" imgW="1028844" imgH="2438095" progId="">
                      <p:embed/>
                    </p:oleObj>
                  </mc:Choice>
                  <mc:Fallback>
                    <p:oleObj name="Fotografia di Photo Editor" r:id="rId6" imgW="1028844" imgH="2438095" progId="">
                      <p:embed/>
                      <p:pic>
                        <p:nvPicPr>
                          <p:cNvPr id="0" name="Picture 9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51654" name="Fotografia di Photo Editor" r:id="rId8" imgW="1028844" imgH="2438095" progId="">
                      <p:embed/>
                    </p:oleObj>
                  </mc:Choice>
                  <mc:Fallback>
                    <p:oleObj name="Fotografia di Photo Editor" r:id="rId8" imgW="1028844" imgH="2438095" progId="">
                      <p:embed/>
                      <p:pic>
                        <p:nvPicPr>
                          <p:cNvPr id="0" name="Picture 9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51655" name="Fotografia di Photo Editor" r:id="rId9" imgW="1028844" imgH="2438095" progId="">
                      <p:embed/>
                    </p:oleObj>
                  </mc:Choice>
                  <mc:Fallback>
                    <p:oleObj name="Fotografia di Photo Editor" r:id="rId9" imgW="1028844" imgH="2438095" progId="">
                      <p:embed/>
                      <p:pic>
                        <p:nvPicPr>
                          <p:cNvPr id="0" name="Picture 9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51656" name="Fotografia di Photo Editor" r:id="rId10" imgW="1028844" imgH="2438095" progId="">
                      <p:embed/>
                    </p:oleObj>
                  </mc:Choice>
                  <mc:Fallback>
                    <p:oleObj name="Fotografia di Photo Editor" r:id="rId10" imgW="1028844" imgH="2438095" progId="">
                      <p:embed/>
                      <p:pic>
                        <p:nvPicPr>
                          <p:cNvPr id="0" name="Picture 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3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51657" name="Fotografia di Photo Editor" r:id="rId11" imgW="1028844" imgH="2438095" progId="">
                      <p:embed/>
                    </p:oleObj>
                  </mc:Choice>
                  <mc:Fallback>
                    <p:oleObj name="Fotografia di Photo Editor" r:id="rId11" imgW="1028844" imgH="2438095" progId="">
                      <p:embed/>
                      <p:pic>
                        <p:nvPicPr>
                          <p:cNvPr id="0" name="Picture 9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742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51658" name="Fotografia di Photo Editor" r:id="rId12" imgW="1028844" imgH="2438095" progId="">
                    <p:embed/>
                  </p:oleObj>
                </mc:Choice>
                <mc:Fallback>
                  <p:oleObj name="Fotografia di Photo Editor" r:id="rId12" imgW="1028844" imgH="2438095" progId="">
                    <p:embed/>
                    <p:pic>
                      <p:nvPicPr>
                        <p:cNvPr id="0" name="Picture 9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412" name="Group 13"/>
          <p:cNvGrpSpPr>
            <a:grpSpLocks/>
          </p:cNvGrpSpPr>
          <p:nvPr/>
        </p:nvGrpSpPr>
        <p:grpSpPr bwMode="auto">
          <a:xfrm>
            <a:off x="611188" y="476250"/>
            <a:ext cx="8532812" cy="1800225"/>
            <a:chOff x="385" y="300"/>
            <a:chExt cx="5375" cy="1134"/>
          </a:xfrm>
        </p:grpSpPr>
        <p:grpSp>
          <p:nvGrpSpPr>
            <p:cNvPr id="17415" name="Group 14"/>
            <p:cNvGrpSpPr>
              <a:grpSpLocks/>
            </p:cNvGrpSpPr>
            <p:nvPr/>
          </p:nvGrpSpPr>
          <p:grpSpPr bwMode="auto">
            <a:xfrm>
              <a:off x="385" y="300"/>
              <a:ext cx="5375" cy="363"/>
              <a:chOff x="385" y="300"/>
              <a:chExt cx="5375" cy="363"/>
            </a:xfrm>
          </p:grpSpPr>
          <p:grpSp>
            <p:nvGrpSpPr>
              <p:cNvPr id="17418" name="Group 15"/>
              <p:cNvGrpSpPr>
                <a:grpSpLocks/>
              </p:cNvGrpSpPr>
              <p:nvPr/>
            </p:nvGrpSpPr>
            <p:grpSpPr bwMode="auto">
              <a:xfrm>
                <a:off x="4490" y="300"/>
                <a:ext cx="1270" cy="292"/>
                <a:chOff x="4490" y="300"/>
                <a:chExt cx="1270" cy="292"/>
              </a:xfrm>
            </p:grpSpPr>
            <p:pic>
              <p:nvPicPr>
                <p:cNvPr id="1742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1741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2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741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1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grpSp>
      <p:sp>
        <p:nvSpPr>
          <p:cNvPr id="22" name="Rettangolo 21"/>
          <p:cNvSpPr/>
          <p:nvPr/>
        </p:nvSpPr>
        <p:spPr>
          <a:xfrm>
            <a:off x="499492" y="692696"/>
            <a:ext cx="6808812" cy="1138773"/>
          </a:xfrm>
          <a:prstGeom prst="rect">
            <a:avLst/>
          </a:prstGeom>
        </p:spPr>
        <p:txBody>
          <a:bodyPr wrap="square">
            <a:spAutoFit/>
          </a:bodyPr>
          <a:lstStyle/>
          <a:p>
            <a:pPr>
              <a:defRPr/>
            </a:pPr>
            <a:r>
              <a:rPr lang="it-IT" altLang="it-IT" sz="2400" b="1" dirty="0" smtClean="0">
                <a:solidFill>
                  <a:schemeClr val="tx2">
                    <a:lumMod val="75000"/>
                  </a:schemeClr>
                </a:solidFill>
                <a:latin typeface="+mj-lt"/>
              </a:rPr>
              <a:t>Oscilações no primeiro biênio de atividade</a:t>
            </a:r>
            <a:endParaRPr lang="pt-BR" altLang="it-IT" sz="2400" b="1" dirty="0">
              <a:solidFill>
                <a:schemeClr val="tx2">
                  <a:lumMod val="75000"/>
                </a:schemeClr>
              </a:solidFill>
              <a:latin typeface="+mj-lt"/>
              <a:ea typeface="+mj-ea"/>
              <a:cs typeface="+mj-cs"/>
            </a:endParaRPr>
          </a:p>
          <a:p>
            <a:pPr>
              <a:defRPr/>
            </a:pPr>
            <a:r>
              <a:rPr lang="it-IT" sz="2000" dirty="0">
                <a:solidFill>
                  <a:schemeClr val="tx2">
                    <a:lumMod val="75000"/>
                  </a:schemeClr>
                </a:solidFill>
              </a:rPr>
              <a:t>Instituto Nacional de Acidentes de Trabalho</a:t>
            </a:r>
          </a:p>
          <a:p>
            <a:pPr>
              <a:defRPr/>
            </a:pPr>
            <a:endParaRPr lang="pt-BR" sz="2400" b="1" dirty="0">
              <a:solidFill>
                <a:schemeClr val="tx2">
                  <a:lumMod val="75000"/>
                </a:schemeClr>
              </a:solidFill>
              <a:latin typeface="+mj-lt"/>
              <a:ea typeface="+mj-ea"/>
              <a:cs typeface="+mj-cs"/>
            </a:endParaRPr>
          </a:p>
        </p:txBody>
      </p:sp>
      <p:sp>
        <p:nvSpPr>
          <p:cNvPr id="25" name="Segnaposto contenuto 6"/>
          <p:cNvSpPr>
            <a:spLocks noGrp="1"/>
          </p:cNvSpPr>
          <p:nvPr>
            <p:ph idx="1"/>
          </p:nvPr>
        </p:nvSpPr>
        <p:spPr>
          <a:xfrm>
            <a:off x="323528" y="1916832"/>
            <a:ext cx="8154516" cy="4248472"/>
          </a:xfrm>
        </p:spPr>
        <p:txBody>
          <a:bodyPr rtlCol="0">
            <a:normAutofit fontScale="92500"/>
          </a:bodyPr>
          <a:lstStyle/>
          <a:p>
            <a:pPr marL="0" indent="0" eaLnBrk="1" hangingPunct="1">
              <a:buNone/>
            </a:pPr>
            <a:r>
              <a:rPr lang="it-IT" altLang="it-IT" sz="2100" dirty="0">
                <a:solidFill>
                  <a:srgbClr val="000073"/>
                </a:solidFill>
              </a:rPr>
              <a:t>No primeiro biênio de atividade, a taxa média nacional pode ser reduzida</a:t>
            </a:r>
          </a:p>
          <a:p>
            <a:pPr marL="0" indent="0" eaLnBrk="1" hangingPunct="1">
              <a:buNone/>
            </a:pPr>
            <a:r>
              <a:rPr lang="it-IT" altLang="it-IT" sz="2100" dirty="0">
                <a:solidFill>
                  <a:srgbClr val="000073"/>
                </a:solidFill>
              </a:rPr>
              <a:t>ou aumentada, na medida fixa 15%, em relação à situação </a:t>
            </a:r>
          </a:p>
          <a:p>
            <a:pPr marL="0" indent="0" eaLnBrk="1" hangingPunct="1">
              <a:buNone/>
            </a:pPr>
            <a:r>
              <a:rPr lang="it-IT" altLang="it-IT" sz="2100" dirty="0">
                <a:solidFill>
                  <a:srgbClr val="000073"/>
                </a:solidFill>
              </a:rPr>
              <a:t>Da empresa em relação ao respeito das normas de prevenção </a:t>
            </a:r>
          </a:p>
          <a:p>
            <a:pPr marL="0" indent="0" eaLnBrk="1" hangingPunct="1">
              <a:buNone/>
            </a:pPr>
            <a:r>
              <a:rPr lang="it-IT" altLang="it-IT" sz="2100" dirty="0">
                <a:solidFill>
                  <a:srgbClr val="000073"/>
                </a:solidFill>
              </a:rPr>
              <a:t>acidentes e de higiene do trabalho.</a:t>
            </a:r>
          </a:p>
          <a:p>
            <a:pPr marL="0" indent="0" eaLnBrk="1" hangingPunct="1">
              <a:buNone/>
            </a:pPr>
            <a:endParaRPr lang="pt-BR" altLang="it-IT" sz="2100" dirty="0">
              <a:solidFill>
                <a:srgbClr val="000073"/>
              </a:solidFill>
            </a:endParaRPr>
          </a:p>
          <a:p>
            <a:pPr marL="0" indent="0" eaLnBrk="1" hangingPunct="1">
              <a:buNone/>
            </a:pPr>
            <a:r>
              <a:rPr lang="it-IT" altLang="it-IT" sz="2100" dirty="0">
                <a:solidFill>
                  <a:srgbClr val="000073"/>
                </a:solidFill>
              </a:rPr>
              <a:t>OSCILAÇÃO EM REDUÇÃO, podem beneficiar todos os empregadores de trabalho em conformidade com as disposições obrigatórias em matéria de prevenção de acidentes e de higiene no trabalho.</a:t>
            </a:r>
          </a:p>
          <a:p>
            <a:pPr marL="0" indent="0" eaLnBrk="1" hangingPunct="1">
              <a:buNone/>
            </a:pPr>
            <a:r>
              <a:rPr lang="it-IT" altLang="it-IT" sz="2100" dirty="0">
                <a:solidFill>
                  <a:srgbClr val="000073"/>
                </a:solidFill>
              </a:rPr>
              <a:t> OSCILAÇÃO EM AUMENTO, é aplicada pelo INAIL durante o fornecimento dos Órgãos públicos competentes em matéria resultante da falta de observância das normas de prevenção de acidentes e de higiene do trabalho. </a:t>
            </a:r>
          </a:p>
          <a:p>
            <a:pPr marL="0" indent="0" eaLnBrk="1" hangingPunct="1">
              <a:buNone/>
            </a:pPr>
            <a:endParaRPr lang="pt-BR" altLang="it-IT" sz="2100" dirty="0">
              <a:solidFill>
                <a:srgbClr val="000073"/>
              </a:solidFill>
            </a:endParaRPr>
          </a:p>
          <a:p>
            <a:pPr eaLnBrk="1" fontAlgn="auto" hangingPunct="1">
              <a:spcAft>
                <a:spcPts val="0"/>
              </a:spcAft>
              <a:buClr>
                <a:schemeClr val="tx2">
                  <a:lumMod val="75000"/>
                </a:schemeClr>
              </a:buClr>
              <a:buFont typeface="Arial" pitchFamily="34" charset="0"/>
              <a:buNone/>
              <a:defRPr/>
            </a:pPr>
            <a:endParaRPr lang="pt-BR" dirty="0" smtClean="0">
              <a:solidFill>
                <a:schemeClr val="tx2">
                  <a:lumMod val="75000"/>
                </a:schemeClr>
              </a:solidFill>
            </a:endParaRPr>
          </a:p>
        </p:txBody>
      </p:sp>
    </p:spTree>
    <p:extLst>
      <p:ext uri="{BB962C8B-B14F-4D97-AF65-F5344CB8AC3E}">
        <p14:creationId xmlns:p14="http://schemas.microsoft.com/office/powerpoint/2010/main" val="4596857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085CC632-EC36-4F28-B82C-4347C806DF66}" type="slidenum">
              <a:rPr lang="it-IT" altLang="it-IT" smtClean="0"/>
              <a:pPr algn="r" eaLnBrk="1" hangingPunct="1"/>
              <a:t>77</a:t>
            </a:fld>
            <a:endParaRPr lang="pt-BR" altLang="it-IT" dirty="0" smtClean="0"/>
          </a:p>
        </p:txBody>
      </p:sp>
      <p:grpSp>
        <p:nvGrpSpPr>
          <p:cNvPr id="17411" name="Group 4"/>
          <p:cNvGrpSpPr>
            <a:grpSpLocks/>
          </p:cNvGrpSpPr>
          <p:nvPr/>
        </p:nvGrpSpPr>
        <p:grpSpPr bwMode="auto">
          <a:xfrm>
            <a:off x="0" y="0"/>
            <a:ext cx="9144000" cy="2144713"/>
            <a:chOff x="0" y="0"/>
            <a:chExt cx="5760" cy="1351"/>
          </a:xfrm>
        </p:grpSpPr>
        <p:grpSp>
          <p:nvGrpSpPr>
            <p:cNvPr id="17423" name="Group 5"/>
            <p:cNvGrpSpPr>
              <a:grpSpLocks/>
            </p:cNvGrpSpPr>
            <p:nvPr/>
          </p:nvGrpSpPr>
          <p:grpSpPr bwMode="auto">
            <a:xfrm>
              <a:off x="0" y="0"/>
              <a:ext cx="5340" cy="1351"/>
              <a:chOff x="0" y="0"/>
              <a:chExt cx="5340" cy="1351"/>
            </a:xfrm>
          </p:grpSpPr>
          <p:graphicFrame>
            <p:nvGraphicFramePr>
              <p:cNvPr id="1742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52676" name="Fotografia di Photo Editor" r:id="rId4" imgW="5238095" imgH="2438095" progId="">
                      <p:embed/>
                    </p:oleObj>
                  </mc:Choice>
                  <mc:Fallback>
                    <p:oleObj name="Fotografia di Photo Editor" r:id="rId4" imgW="5238095" imgH="2438095" progId="">
                      <p:embed/>
                      <p:pic>
                        <p:nvPicPr>
                          <p:cNvPr id="0" name="Picture 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52677" name="Fotografia di Photo Editor" r:id="rId6" imgW="1028844" imgH="2438095" progId="">
                      <p:embed/>
                    </p:oleObj>
                  </mc:Choice>
                  <mc:Fallback>
                    <p:oleObj name="Fotografia di Photo Editor" r:id="rId6" imgW="1028844" imgH="2438095" progId="">
                      <p:embed/>
                      <p:pic>
                        <p:nvPicPr>
                          <p:cNvPr id="0" name="Picture 9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52678" name="Fotografia di Photo Editor" r:id="rId8" imgW="1028844" imgH="2438095" progId="">
                      <p:embed/>
                    </p:oleObj>
                  </mc:Choice>
                  <mc:Fallback>
                    <p:oleObj name="Fotografia di Photo Editor" r:id="rId8" imgW="1028844" imgH="2438095" progId="">
                      <p:embed/>
                      <p:pic>
                        <p:nvPicPr>
                          <p:cNvPr id="0" name="Picture 9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52679" name="Fotografia di Photo Editor" r:id="rId9" imgW="1028844" imgH="2438095" progId="">
                      <p:embed/>
                    </p:oleObj>
                  </mc:Choice>
                  <mc:Fallback>
                    <p:oleObj name="Fotografia di Photo Editor" r:id="rId9" imgW="1028844" imgH="2438095" progId="">
                      <p:embed/>
                      <p:pic>
                        <p:nvPicPr>
                          <p:cNvPr id="0" name="Picture 9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52680" name="Fotografia di Photo Editor" r:id="rId10" imgW="1028844" imgH="2438095" progId="">
                      <p:embed/>
                    </p:oleObj>
                  </mc:Choice>
                  <mc:Fallback>
                    <p:oleObj name="Fotografia di Photo Editor" r:id="rId10" imgW="1028844" imgH="2438095" progId="">
                      <p:embed/>
                      <p:pic>
                        <p:nvPicPr>
                          <p:cNvPr id="0" name="Picture 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3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52681" name="Fotografia di Photo Editor" r:id="rId11" imgW="1028844" imgH="2438095" progId="">
                      <p:embed/>
                    </p:oleObj>
                  </mc:Choice>
                  <mc:Fallback>
                    <p:oleObj name="Fotografia di Photo Editor" r:id="rId11" imgW="1028844" imgH="2438095" progId="">
                      <p:embed/>
                      <p:pic>
                        <p:nvPicPr>
                          <p:cNvPr id="0" name="Picture 9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742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52682" name="Fotografia di Photo Editor" r:id="rId12" imgW="1028844" imgH="2438095" progId="">
                    <p:embed/>
                  </p:oleObj>
                </mc:Choice>
                <mc:Fallback>
                  <p:oleObj name="Fotografia di Photo Editor" r:id="rId12" imgW="1028844" imgH="2438095" progId="">
                    <p:embed/>
                    <p:pic>
                      <p:nvPicPr>
                        <p:cNvPr id="0" name="Picture 9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412" name="Group 13"/>
          <p:cNvGrpSpPr>
            <a:grpSpLocks/>
          </p:cNvGrpSpPr>
          <p:nvPr/>
        </p:nvGrpSpPr>
        <p:grpSpPr bwMode="auto">
          <a:xfrm>
            <a:off x="611188" y="476250"/>
            <a:ext cx="8532812" cy="1800225"/>
            <a:chOff x="385" y="300"/>
            <a:chExt cx="5375" cy="1134"/>
          </a:xfrm>
        </p:grpSpPr>
        <p:grpSp>
          <p:nvGrpSpPr>
            <p:cNvPr id="17415" name="Group 14"/>
            <p:cNvGrpSpPr>
              <a:grpSpLocks/>
            </p:cNvGrpSpPr>
            <p:nvPr/>
          </p:nvGrpSpPr>
          <p:grpSpPr bwMode="auto">
            <a:xfrm>
              <a:off x="385" y="300"/>
              <a:ext cx="5375" cy="363"/>
              <a:chOff x="385" y="300"/>
              <a:chExt cx="5375" cy="363"/>
            </a:xfrm>
          </p:grpSpPr>
          <p:grpSp>
            <p:nvGrpSpPr>
              <p:cNvPr id="17418" name="Group 15"/>
              <p:cNvGrpSpPr>
                <a:grpSpLocks/>
              </p:cNvGrpSpPr>
              <p:nvPr/>
            </p:nvGrpSpPr>
            <p:grpSpPr bwMode="auto">
              <a:xfrm>
                <a:off x="4490" y="300"/>
                <a:ext cx="1270" cy="292"/>
                <a:chOff x="4490" y="300"/>
                <a:chExt cx="1270" cy="292"/>
              </a:xfrm>
            </p:grpSpPr>
            <p:pic>
              <p:nvPicPr>
                <p:cNvPr id="1742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1741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2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741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1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grpSp>
      <p:sp>
        <p:nvSpPr>
          <p:cNvPr id="22" name="Rettangolo 21"/>
          <p:cNvSpPr/>
          <p:nvPr/>
        </p:nvSpPr>
        <p:spPr>
          <a:xfrm>
            <a:off x="499492" y="692696"/>
            <a:ext cx="6808812" cy="1138773"/>
          </a:xfrm>
          <a:prstGeom prst="rect">
            <a:avLst/>
          </a:prstGeom>
        </p:spPr>
        <p:txBody>
          <a:bodyPr wrap="square">
            <a:spAutoFit/>
          </a:bodyPr>
          <a:lstStyle/>
          <a:p>
            <a:pPr>
              <a:defRPr/>
            </a:pPr>
            <a:r>
              <a:rPr lang="it-IT" altLang="it-IT" sz="2400" b="1" dirty="0" smtClean="0">
                <a:solidFill>
                  <a:schemeClr val="tx2">
                    <a:lumMod val="75000"/>
                  </a:schemeClr>
                </a:solidFill>
                <a:latin typeface="+mj-lt"/>
              </a:rPr>
              <a:t>Oscilações após o primeiro biênio de atividade</a:t>
            </a:r>
            <a:endParaRPr lang="pt-BR" altLang="it-IT" sz="2400" b="1" dirty="0">
              <a:solidFill>
                <a:schemeClr val="tx2">
                  <a:lumMod val="75000"/>
                </a:schemeClr>
              </a:solidFill>
              <a:latin typeface="+mj-lt"/>
              <a:ea typeface="+mj-ea"/>
              <a:cs typeface="+mj-cs"/>
            </a:endParaRPr>
          </a:p>
          <a:p>
            <a:pPr>
              <a:defRPr/>
            </a:pPr>
            <a:r>
              <a:rPr lang="it-IT" sz="2000" dirty="0">
                <a:solidFill>
                  <a:schemeClr val="tx2">
                    <a:lumMod val="75000"/>
                  </a:schemeClr>
                </a:solidFill>
              </a:rPr>
              <a:t>Instituto Nacional de Acidentes de Trabalho</a:t>
            </a:r>
          </a:p>
          <a:p>
            <a:pPr>
              <a:defRPr/>
            </a:pPr>
            <a:endParaRPr lang="pt-BR" sz="2400" b="1" dirty="0">
              <a:solidFill>
                <a:schemeClr val="tx2">
                  <a:lumMod val="75000"/>
                </a:schemeClr>
              </a:solidFill>
              <a:latin typeface="+mj-lt"/>
              <a:ea typeface="+mj-ea"/>
              <a:cs typeface="+mj-cs"/>
            </a:endParaRPr>
          </a:p>
        </p:txBody>
      </p:sp>
      <p:sp>
        <p:nvSpPr>
          <p:cNvPr id="25" name="Segnaposto contenuto 6"/>
          <p:cNvSpPr>
            <a:spLocks noGrp="1"/>
          </p:cNvSpPr>
          <p:nvPr>
            <p:ph idx="1"/>
          </p:nvPr>
        </p:nvSpPr>
        <p:spPr>
          <a:xfrm>
            <a:off x="323528" y="1916832"/>
            <a:ext cx="8154516" cy="4248472"/>
          </a:xfrm>
        </p:spPr>
        <p:txBody>
          <a:bodyPr rtlCol="0">
            <a:normAutofit fontScale="77500" lnSpcReduction="20000"/>
          </a:bodyPr>
          <a:lstStyle/>
          <a:p>
            <a:pPr marL="0" lvl="0" indent="0">
              <a:buNone/>
            </a:pPr>
            <a:r>
              <a:rPr lang="it-IT" altLang="it-IT" sz="2100" dirty="0">
                <a:solidFill>
                  <a:srgbClr val="000073"/>
                </a:solidFill>
              </a:rPr>
              <a:t>A taxação aplicada à simples empresa pode variar em relação a diversos parâmetros com o objetivo de reconhecer um tratamento mais favorável à empresa a um menor risco de acidente. </a:t>
            </a:r>
          </a:p>
          <a:p>
            <a:pPr marL="0" lvl="0" indent="0">
              <a:buNone/>
            </a:pPr>
            <a:endParaRPr lang="pt-BR" altLang="it-IT" sz="2100" dirty="0">
              <a:solidFill>
                <a:srgbClr val="000073"/>
              </a:solidFill>
            </a:endParaRPr>
          </a:p>
          <a:p>
            <a:pPr marL="0" lvl="0" indent="0">
              <a:buNone/>
            </a:pPr>
            <a:r>
              <a:rPr lang="it-IT" altLang="it-IT" sz="2100" dirty="0">
                <a:solidFill>
                  <a:srgbClr val="000073"/>
                </a:solidFill>
              </a:rPr>
              <a:t>O instrumento utilizado é o “sistema de oscilação das taxas” (sistema bonus-malus) que consente em reduzir ou aumentar, dentro de um limite pré-estabelecido, a medida da “taxa média nacional” a fim de torná-lo mais próximo da realidade empresarial.</a:t>
            </a:r>
            <a:r>
              <a:t/>
            </a:r>
            <a:br/>
            <a:endParaRPr lang="pt-BR" altLang="it-IT" sz="2100" dirty="0">
              <a:solidFill>
                <a:srgbClr val="000073"/>
              </a:solidFill>
            </a:endParaRPr>
          </a:p>
          <a:p>
            <a:pPr marL="0" lvl="0" indent="0">
              <a:buNone/>
            </a:pPr>
            <a:endParaRPr lang="pt-BR" altLang="it-IT" sz="2100" dirty="0" smtClean="0">
              <a:solidFill>
                <a:srgbClr val="000073"/>
              </a:solidFill>
            </a:endParaRPr>
          </a:p>
          <a:p>
            <a:pPr marL="0" lvl="0" indent="0">
              <a:buNone/>
            </a:pPr>
            <a:r>
              <a:rPr lang="it-IT" altLang="it-IT" sz="2100" dirty="0" smtClean="0">
                <a:solidFill>
                  <a:srgbClr val="000073"/>
                </a:solidFill>
              </a:rPr>
              <a:t>As modalidades de aplicação da tarifa (M.A.T.) comum de dependentes prevêem três oscilações:</a:t>
            </a:r>
            <a:r>
              <a:t/>
            </a:r>
            <a:br/>
            <a:endParaRPr lang="pt-BR" altLang="it-IT" sz="2100" dirty="0" smtClean="0">
              <a:solidFill>
                <a:srgbClr val="000073"/>
              </a:solidFill>
            </a:endParaRPr>
          </a:p>
          <a:p>
            <a:r>
              <a:rPr lang="it-IT" sz="2100" dirty="0" smtClean="0">
                <a:solidFill>
                  <a:srgbClr val="000073"/>
                </a:solidFill>
              </a:rPr>
              <a:t>Oscilação por Andamento Acidental ex art. 22 inciso 6, Modalidade Aplicativas de Tarifas (M.A.T.)</a:t>
            </a:r>
            <a:r>
              <a:t/>
            </a:r>
            <a:br/>
            <a:endParaRPr lang="pt-BR" sz="2100" dirty="0">
              <a:solidFill>
                <a:srgbClr val="000073"/>
              </a:solidFill>
            </a:endParaRPr>
          </a:p>
          <a:p>
            <a:pPr lvl="0"/>
            <a:r>
              <a:rPr lang="it-IT" sz="2100" dirty="0" smtClean="0">
                <a:solidFill>
                  <a:srgbClr val="000073"/>
                </a:solidFill>
              </a:rPr>
              <a:t>Outras oscilações e Art 22 inciso 7 M.A.T.</a:t>
            </a:r>
            <a:r>
              <a:t/>
            </a:r>
            <a:br/>
            <a:endParaRPr lang="pt-BR" sz="2100" dirty="0">
              <a:solidFill>
                <a:srgbClr val="000073"/>
              </a:solidFill>
            </a:endParaRPr>
          </a:p>
          <a:p>
            <a:pPr lvl="0"/>
            <a:r>
              <a:rPr lang="it-IT" sz="2100" dirty="0" smtClean="0">
                <a:solidFill>
                  <a:srgbClr val="000073"/>
                </a:solidFill>
              </a:rPr>
              <a:t>Oscilações para prevenção ex art. 24 M.A.T.         </a:t>
            </a:r>
          </a:p>
          <a:p>
            <a:pPr marL="0" indent="0" eaLnBrk="1" hangingPunct="1">
              <a:buNone/>
            </a:pPr>
            <a:endParaRPr lang="pt-BR" altLang="it-IT" sz="2100" dirty="0">
              <a:solidFill>
                <a:srgbClr val="000073"/>
              </a:solidFill>
            </a:endParaRPr>
          </a:p>
          <a:p>
            <a:pPr eaLnBrk="1" fontAlgn="auto" hangingPunct="1">
              <a:spcAft>
                <a:spcPts val="0"/>
              </a:spcAft>
              <a:buClr>
                <a:schemeClr val="tx2">
                  <a:lumMod val="75000"/>
                </a:schemeClr>
              </a:buClr>
              <a:buFont typeface="Arial" pitchFamily="34" charset="0"/>
              <a:buNone/>
              <a:defRPr/>
            </a:pPr>
            <a:endParaRPr lang="pt-BR" dirty="0" smtClean="0">
              <a:solidFill>
                <a:schemeClr val="tx2">
                  <a:lumMod val="75000"/>
                </a:schemeClr>
              </a:solidFill>
            </a:endParaRPr>
          </a:p>
        </p:txBody>
      </p:sp>
    </p:spTree>
    <p:extLst>
      <p:ext uri="{BB962C8B-B14F-4D97-AF65-F5344CB8AC3E}">
        <p14:creationId xmlns:p14="http://schemas.microsoft.com/office/powerpoint/2010/main" val="35553206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085CC632-EC36-4F28-B82C-4347C806DF66}" type="slidenum">
              <a:rPr lang="it-IT" altLang="it-IT" smtClean="0"/>
              <a:pPr algn="r" eaLnBrk="1" hangingPunct="1"/>
              <a:t>78</a:t>
            </a:fld>
            <a:endParaRPr lang="pt-BR" altLang="it-IT" dirty="0" smtClean="0"/>
          </a:p>
        </p:txBody>
      </p:sp>
      <p:grpSp>
        <p:nvGrpSpPr>
          <p:cNvPr id="17411" name="Group 4"/>
          <p:cNvGrpSpPr>
            <a:grpSpLocks/>
          </p:cNvGrpSpPr>
          <p:nvPr/>
        </p:nvGrpSpPr>
        <p:grpSpPr bwMode="auto">
          <a:xfrm>
            <a:off x="0" y="0"/>
            <a:ext cx="9144000" cy="2144713"/>
            <a:chOff x="0" y="0"/>
            <a:chExt cx="5760" cy="1351"/>
          </a:xfrm>
        </p:grpSpPr>
        <p:grpSp>
          <p:nvGrpSpPr>
            <p:cNvPr id="17423" name="Group 5"/>
            <p:cNvGrpSpPr>
              <a:grpSpLocks/>
            </p:cNvGrpSpPr>
            <p:nvPr/>
          </p:nvGrpSpPr>
          <p:grpSpPr bwMode="auto">
            <a:xfrm>
              <a:off x="0" y="0"/>
              <a:ext cx="5340" cy="1351"/>
              <a:chOff x="0" y="0"/>
              <a:chExt cx="5340" cy="1351"/>
            </a:xfrm>
          </p:grpSpPr>
          <p:graphicFrame>
            <p:nvGraphicFramePr>
              <p:cNvPr id="1742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80378" name="Fotografia di Photo Editor" r:id="rId4" imgW="5238095" imgH="2438095" progId="">
                      <p:embed/>
                    </p:oleObj>
                  </mc:Choice>
                  <mc:Fallback>
                    <p:oleObj name="Fotografia di Photo Editor" r:id="rId4" imgW="5238095" imgH="2438095" progId="">
                      <p:embed/>
                      <p:pic>
                        <p:nvPicPr>
                          <p:cNvPr id="0" name="Picture 4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80379" name="Fotografia di Photo Editor" r:id="rId6" imgW="1028844" imgH="2438095" progId="">
                      <p:embed/>
                    </p:oleObj>
                  </mc:Choice>
                  <mc:Fallback>
                    <p:oleObj name="Fotografia di Photo Editor" r:id="rId6" imgW="1028844" imgH="2438095" progId="">
                      <p:embed/>
                      <p:pic>
                        <p:nvPicPr>
                          <p:cNvPr id="0" name="Picture 5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80380" name="Fotografia di Photo Editor" r:id="rId8" imgW="1028844" imgH="2438095" progId="">
                      <p:embed/>
                    </p:oleObj>
                  </mc:Choice>
                  <mc:Fallback>
                    <p:oleObj name="Fotografia di Photo Editor" r:id="rId8" imgW="1028844" imgH="2438095" progId="">
                      <p:embed/>
                      <p:pic>
                        <p:nvPicPr>
                          <p:cNvPr id="0" name="Picture 5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80381" name="Fotografia di Photo Editor" r:id="rId9" imgW="1028844" imgH="2438095" progId="">
                      <p:embed/>
                    </p:oleObj>
                  </mc:Choice>
                  <mc:Fallback>
                    <p:oleObj name="Fotografia di Photo Editor" r:id="rId9" imgW="1028844" imgH="2438095" progId="">
                      <p:embed/>
                      <p:pic>
                        <p:nvPicPr>
                          <p:cNvPr id="0" name="Picture 5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80382" name="Fotografia di Photo Editor" r:id="rId10" imgW="1028844" imgH="2438095" progId="">
                      <p:embed/>
                    </p:oleObj>
                  </mc:Choice>
                  <mc:Fallback>
                    <p:oleObj name="Fotografia di Photo Editor" r:id="rId10" imgW="1028844" imgH="2438095" progId="">
                      <p:embed/>
                      <p:pic>
                        <p:nvPicPr>
                          <p:cNvPr id="0" name="Picture 5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3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80383" name="Fotografia di Photo Editor" r:id="rId11" imgW="1028844" imgH="2438095" progId="">
                      <p:embed/>
                    </p:oleObj>
                  </mc:Choice>
                  <mc:Fallback>
                    <p:oleObj name="Fotografia di Photo Editor" r:id="rId11" imgW="1028844" imgH="2438095" progId="">
                      <p:embed/>
                      <p:pic>
                        <p:nvPicPr>
                          <p:cNvPr id="0" name="Picture 5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742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80384" name="Fotografia di Photo Editor" r:id="rId12" imgW="1028844" imgH="2438095" progId="">
                    <p:embed/>
                  </p:oleObj>
                </mc:Choice>
                <mc:Fallback>
                  <p:oleObj name="Fotografia di Photo Editor" r:id="rId12" imgW="1028844" imgH="2438095" progId="">
                    <p:embed/>
                    <p:pic>
                      <p:nvPicPr>
                        <p:cNvPr id="0" name="Picture 5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412" name="Group 13"/>
          <p:cNvGrpSpPr>
            <a:grpSpLocks/>
          </p:cNvGrpSpPr>
          <p:nvPr/>
        </p:nvGrpSpPr>
        <p:grpSpPr bwMode="auto">
          <a:xfrm>
            <a:off x="611188" y="476250"/>
            <a:ext cx="8532812" cy="1800225"/>
            <a:chOff x="385" y="300"/>
            <a:chExt cx="5375" cy="1134"/>
          </a:xfrm>
        </p:grpSpPr>
        <p:grpSp>
          <p:nvGrpSpPr>
            <p:cNvPr id="17415" name="Group 14"/>
            <p:cNvGrpSpPr>
              <a:grpSpLocks/>
            </p:cNvGrpSpPr>
            <p:nvPr/>
          </p:nvGrpSpPr>
          <p:grpSpPr bwMode="auto">
            <a:xfrm>
              <a:off x="385" y="300"/>
              <a:ext cx="5375" cy="363"/>
              <a:chOff x="385" y="300"/>
              <a:chExt cx="5375" cy="363"/>
            </a:xfrm>
          </p:grpSpPr>
          <p:grpSp>
            <p:nvGrpSpPr>
              <p:cNvPr id="17418" name="Group 15"/>
              <p:cNvGrpSpPr>
                <a:grpSpLocks/>
              </p:cNvGrpSpPr>
              <p:nvPr/>
            </p:nvGrpSpPr>
            <p:grpSpPr bwMode="auto">
              <a:xfrm>
                <a:off x="4490" y="300"/>
                <a:ext cx="1270" cy="292"/>
                <a:chOff x="4490" y="300"/>
                <a:chExt cx="1270" cy="292"/>
              </a:xfrm>
            </p:grpSpPr>
            <p:pic>
              <p:nvPicPr>
                <p:cNvPr id="1742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1741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2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741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1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grpSp>
      <p:sp>
        <p:nvSpPr>
          <p:cNvPr id="22" name="Rettangolo 21"/>
          <p:cNvSpPr/>
          <p:nvPr/>
        </p:nvSpPr>
        <p:spPr>
          <a:xfrm>
            <a:off x="499492" y="692696"/>
            <a:ext cx="6808812" cy="1138773"/>
          </a:xfrm>
          <a:prstGeom prst="rect">
            <a:avLst/>
          </a:prstGeom>
        </p:spPr>
        <p:txBody>
          <a:bodyPr wrap="square">
            <a:spAutoFit/>
          </a:bodyPr>
          <a:lstStyle/>
          <a:p>
            <a:pPr>
              <a:defRPr/>
            </a:pPr>
            <a:r>
              <a:rPr lang="it-IT" altLang="it-IT" sz="2400" b="1" dirty="0" smtClean="0">
                <a:solidFill>
                  <a:schemeClr val="tx2">
                    <a:lumMod val="75000"/>
                  </a:schemeClr>
                </a:solidFill>
                <a:latin typeface="+mj-lt"/>
              </a:rPr>
              <a:t>Oscilações para o andamento acidental</a:t>
            </a:r>
            <a:endParaRPr lang="pt-BR" altLang="it-IT" sz="2400" b="1" dirty="0">
              <a:solidFill>
                <a:schemeClr val="tx2">
                  <a:lumMod val="75000"/>
                </a:schemeClr>
              </a:solidFill>
              <a:latin typeface="+mj-lt"/>
              <a:ea typeface="+mj-ea"/>
              <a:cs typeface="+mj-cs"/>
            </a:endParaRPr>
          </a:p>
          <a:p>
            <a:pPr>
              <a:defRPr/>
            </a:pPr>
            <a:r>
              <a:rPr lang="it-IT" sz="2000" dirty="0">
                <a:solidFill>
                  <a:schemeClr val="tx2">
                    <a:lumMod val="75000"/>
                  </a:schemeClr>
                </a:solidFill>
              </a:rPr>
              <a:t>Instituto Nacional de Acidentes de Trabalho</a:t>
            </a:r>
          </a:p>
          <a:p>
            <a:pPr>
              <a:defRPr/>
            </a:pPr>
            <a:endParaRPr lang="pt-BR" sz="2400" b="1" dirty="0">
              <a:solidFill>
                <a:schemeClr val="tx2">
                  <a:lumMod val="75000"/>
                </a:schemeClr>
              </a:solidFill>
              <a:latin typeface="+mj-lt"/>
              <a:ea typeface="+mj-ea"/>
              <a:cs typeface="+mj-cs"/>
            </a:endParaRPr>
          </a:p>
        </p:txBody>
      </p:sp>
      <p:sp>
        <p:nvSpPr>
          <p:cNvPr id="25" name="Segnaposto contenuto 6"/>
          <p:cNvSpPr>
            <a:spLocks noGrp="1"/>
          </p:cNvSpPr>
          <p:nvPr>
            <p:ph idx="1"/>
          </p:nvPr>
        </p:nvSpPr>
        <p:spPr>
          <a:xfrm>
            <a:off x="304950" y="1412876"/>
            <a:ext cx="8173094" cy="4464396"/>
          </a:xfrm>
        </p:spPr>
        <p:txBody>
          <a:bodyPr rtlCol="0">
            <a:normAutofit fontScale="92500" lnSpcReduction="20000"/>
          </a:bodyPr>
          <a:lstStyle/>
          <a:p>
            <a:pPr marL="0" indent="0" eaLnBrk="1" hangingPunct="1">
              <a:buNone/>
            </a:pPr>
            <a:endParaRPr lang="pt-BR" altLang="it-IT" sz="2100" dirty="0" smtClean="0">
              <a:solidFill>
                <a:srgbClr val="000073"/>
              </a:solidFill>
            </a:endParaRPr>
          </a:p>
          <a:p>
            <a:pPr marL="0" indent="0" eaLnBrk="1" hangingPunct="1">
              <a:buNone/>
            </a:pPr>
            <a:r>
              <a:rPr lang="it-IT" altLang="it-IT" sz="2100" dirty="0" smtClean="0">
                <a:solidFill>
                  <a:srgbClr val="000073"/>
                </a:solidFill>
              </a:rPr>
              <a:t>É ligada ao fenômeno acidental empresarial e, mais precisamente, à entidade do desperdício entre os valores registrados na simples empresa e aquele registrados a nível nacional. Particularmente:</a:t>
            </a:r>
            <a:r>
              <a:t/>
            </a:r>
            <a:br/>
            <a:r>
              <a:rPr lang="it-IT" altLang="it-IT" sz="2100" dirty="0" smtClean="0">
                <a:solidFill>
                  <a:srgbClr val="000073"/>
                </a:solidFill>
              </a:rPr>
              <a:t>- o aumento da taxa média nacional se aplica às empresas com andamento acidental (relação encargos-retribuições) mais caro em relação à média nacional;</a:t>
            </a:r>
            <a:r>
              <a:t/>
            </a:r>
            <a:br/>
            <a:r>
              <a:rPr lang="it-IT" altLang="it-IT" sz="2100" dirty="0" smtClean="0">
                <a:solidFill>
                  <a:srgbClr val="000073"/>
                </a:solidFill>
              </a:rPr>
              <a:t>- a redução da taxa média nacional se aplica às empresas com andamento acidental (relação encargos-retribuições) menos cara em relação à média nacional</a:t>
            </a:r>
            <a:r>
              <a:t/>
            </a:r>
            <a:br/>
            <a:r>
              <a:rPr lang="it-IT" altLang="it-IT" sz="2100" dirty="0" smtClean="0">
                <a:solidFill>
                  <a:srgbClr val="000073"/>
                </a:solidFill>
              </a:rPr>
              <a:t>- a medida do aumento ou da redução é variável em relação, seja à entidade do desperdício entre os valores empresariais ou aqueles nacionais (TSA-TM) seja à dimensão empresarial e está sujeira a limites pré-estabelecidos.</a:t>
            </a:r>
            <a:endParaRPr lang="pt-BR" altLang="it-IT" sz="2100" dirty="0">
              <a:solidFill>
                <a:srgbClr val="000073"/>
              </a:solidFill>
            </a:endParaRPr>
          </a:p>
          <a:p>
            <a:pPr marL="0" indent="0" eaLnBrk="1" hangingPunct="1">
              <a:buNone/>
            </a:pPr>
            <a:r>
              <a:rPr lang="it-IT" altLang="it-IT" sz="2100" dirty="0">
                <a:solidFill>
                  <a:srgbClr val="000073"/>
                </a:solidFill>
              </a:rPr>
              <a:t>A taxa elaborada pelo INAIL em função do andamento acidental empresarial (taxa média nacional aumentada ou reduzida com base nos seguintes critérios) é a chamada “taxa aplicada” (comunicado pelo INAIL ao Empregador de trabalho em 31 de dezembro de cada ano).</a:t>
            </a:r>
          </a:p>
          <a:p>
            <a:pPr marL="0" indent="0" eaLnBrk="1" hangingPunct="1">
              <a:buNone/>
            </a:pPr>
            <a:endParaRPr lang="pt-BR" altLang="it-IT" sz="2100" dirty="0">
              <a:solidFill>
                <a:srgbClr val="000073"/>
              </a:solidFill>
            </a:endParaRPr>
          </a:p>
          <a:p>
            <a:pPr eaLnBrk="1" fontAlgn="auto" hangingPunct="1">
              <a:spcAft>
                <a:spcPts val="0"/>
              </a:spcAft>
              <a:buClr>
                <a:schemeClr val="tx2">
                  <a:lumMod val="75000"/>
                </a:schemeClr>
              </a:buClr>
              <a:buFont typeface="Arial" pitchFamily="34" charset="0"/>
              <a:buNone/>
              <a:defRPr/>
            </a:pPr>
            <a:endParaRPr lang="pt-BR" dirty="0" smtClean="0">
              <a:solidFill>
                <a:schemeClr val="tx2">
                  <a:lumMod val="75000"/>
                </a:schemeClr>
              </a:solidFill>
            </a:endParaRPr>
          </a:p>
        </p:txBody>
      </p:sp>
    </p:spTree>
    <p:extLst>
      <p:ext uri="{BB962C8B-B14F-4D97-AF65-F5344CB8AC3E}">
        <p14:creationId xmlns:p14="http://schemas.microsoft.com/office/powerpoint/2010/main" val="339495921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085CC632-EC36-4F28-B82C-4347C806DF66}" type="slidenum">
              <a:rPr lang="it-IT" altLang="it-IT" smtClean="0"/>
              <a:pPr algn="r" eaLnBrk="1" hangingPunct="1"/>
              <a:t>79</a:t>
            </a:fld>
            <a:endParaRPr lang="pt-BR" altLang="it-IT" dirty="0" smtClean="0"/>
          </a:p>
        </p:txBody>
      </p:sp>
      <p:grpSp>
        <p:nvGrpSpPr>
          <p:cNvPr id="17411" name="Group 4"/>
          <p:cNvGrpSpPr>
            <a:grpSpLocks/>
          </p:cNvGrpSpPr>
          <p:nvPr/>
        </p:nvGrpSpPr>
        <p:grpSpPr bwMode="auto">
          <a:xfrm>
            <a:off x="0" y="0"/>
            <a:ext cx="9144000" cy="2144713"/>
            <a:chOff x="0" y="0"/>
            <a:chExt cx="5760" cy="1351"/>
          </a:xfrm>
        </p:grpSpPr>
        <p:grpSp>
          <p:nvGrpSpPr>
            <p:cNvPr id="17423" name="Group 5"/>
            <p:cNvGrpSpPr>
              <a:grpSpLocks/>
            </p:cNvGrpSpPr>
            <p:nvPr/>
          </p:nvGrpSpPr>
          <p:grpSpPr bwMode="auto">
            <a:xfrm>
              <a:off x="0" y="0"/>
              <a:ext cx="5340" cy="1351"/>
              <a:chOff x="0" y="0"/>
              <a:chExt cx="5340" cy="1351"/>
            </a:xfrm>
          </p:grpSpPr>
          <p:graphicFrame>
            <p:nvGraphicFramePr>
              <p:cNvPr id="1742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48601" name="Fotografia di Photo Editor" r:id="rId4" imgW="5238095" imgH="2438095" progId="">
                      <p:embed/>
                    </p:oleObj>
                  </mc:Choice>
                  <mc:Fallback>
                    <p:oleObj name="Fotografia di Photo Editor" r:id="rId4" imgW="5238095" imgH="2438095" progId="">
                      <p:embed/>
                      <p:pic>
                        <p:nvPicPr>
                          <p:cNvPr id="0" name="Picture 1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48602" name="Fotografia di Photo Editor" r:id="rId6" imgW="1028844" imgH="2438095" progId="">
                      <p:embed/>
                    </p:oleObj>
                  </mc:Choice>
                  <mc:Fallback>
                    <p:oleObj name="Fotografia di Photo Editor" r:id="rId6" imgW="1028844" imgH="2438095" progId="">
                      <p:embed/>
                      <p:pic>
                        <p:nvPicPr>
                          <p:cNvPr id="0" name="Picture 1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48603" name="Fotografia di Photo Editor" r:id="rId8" imgW="1028844" imgH="2438095" progId="">
                      <p:embed/>
                    </p:oleObj>
                  </mc:Choice>
                  <mc:Fallback>
                    <p:oleObj name="Fotografia di Photo Editor" r:id="rId8" imgW="1028844" imgH="2438095" progId="">
                      <p:embed/>
                      <p:pic>
                        <p:nvPicPr>
                          <p:cNvPr id="0" name="Picture 1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48604" name="Fotografia di Photo Editor" r:id="rId9" imgW="1028844" imgH="2438095" progId="">
                      <p:embed/>
                    </p:oleObj>
                  </mc:Choice>
                  <mc:Fallback>
                    <p:oleObj name="Fotografia di Photo Editor" r:id="rId9" imgW="1028844" imgH="2438095" progId="">
                      <p:embed/>
                      <p:pic>
                        <p:nvPicPr>
                          <p:cNvPr id="0" name="Picture 1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48605" name="Fotografia di Photo Editor" r:id="rId10" imgW="1028844" imgH="2438095" progId="">
                      <p:embed/>
                    </p:oleObj>
                  </mc:Choice>
                  <mc:Fallback>
                    <p:oleObj name="Fotografia di Photo Editor" r:id="rId10" imgW="1028844" imgH="2438095" progId="">
                      <p:embed/>
                      <p:pic>
                        <p:nvPicPr>
                          <p:cNvPr id="0" name="Picture 1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3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48606" name="Fotografia di Photo Editor" r:id="rId11" imgW="1028844" imgH="2438095" progId="">
                      <p:embed/>
                    </p:oleObj>
                  </mc:Choice>
                  <mc:Fallback>
                    <p:oleObj name="Fotografia di Photo Editor" r:id="rId11" imgW="1028844" imgH="2438095" progId="">
                      <p:embed/>
                      <p:pic>
                        <p:nvPicPr>
                          <p:cNvPr id="0" name="Picture 1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742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48607" name="Fotografia di Photo Editor" r:id="rId12" imgW="1028844" imgH="2438095" progId="">
                    <p:embed/>
                  </p:oleObj>
                </mc:Choice>
                <mc:Fallback>
                  <p:oleObj name="Fotografia di Photo Editor" r:id="rId12" imgW="1028844" imgH="2438095" progId="">
                    <p:embed/>
                    <p:pic>
                      <p:nvPicPr>
                        <p:cNvPr id="0" name="Picture 1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412" name="Group 13"/>
          <p:cNvGrpSpPr>
            <a:grpSpLocks/>
          </p:cNvGrpSpPr>
          <p:nvPr/>
        </p:nvGrpSpPr>
        <p:grpSpPr bwMode="auto">
          <a:xfrm>
            <a:off x="611188" y="476250"/>
            <a:ext cx="8532812" cy="1800225"/>
            <a:chOff x="385" y="300"/>
            <a:chExt cx="5375" cy="1134"/>
          </a:xfrm>
        </p:grpSpPr>
        <p:grpSp>
          <p:nvGrpSpPr>
            <p:cNvPr id="17415" name="Group 14"/>
            <p:cNvGrpSpPr>
              <a:grpSpLocks/>
            </p:cNvGrpSpPr>
            <p:nvPr/>
          </p:nvGrpSpPr>
          <p:grpSpPr bwMode="auto">
            <a:xfrm>
              <a:off x="385" y="300"/>
              <a:ext cx="5375" cy="363"/>
              <a:chOff x="385" y="300"/>
              <a:chExt cx="5375" cy="363"/>
            </a:xfrm>
          </p:grpSpPr>
          <p:grpSp>
            <p:nvGrpSpPr>
              <p:cNvPr id="17418" name="Group 15"/>
              <p:cNvGrpSpPr>
                <a:grpSpLocks/>
              </p:cNvGrpSpPr>
              <p:nvPr/>
            </p:nvGrpSpPr>
            <p:grpSpPr bwMode="auto">
              <a:xfrm>
                <a:off x="4490" y="300"/>
                <a:ext cx="1270" cy="292"/>
                <a:chOff x="4490" y="300"/>
                <a:chExt cx="1270" cy="292"/>
              </a:xfrm>
            </p:grpSpPr>
            <p:pic>
              <p:nvPicPr>
                <p:cNvPr id="1742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1741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2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741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1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grpSp>
      <p:sp>
        <p:nvSpPr>
          <p:cNvPr id="22" name="Rettangolo 21"/>
          <p:cNvSpPr/>
          <p:nvPr/>
        </p:nvSpPr>
        <p:spPr>
          <a:xfrm>
            <a:off x="499492" y="692696"/>
            <a:ext cx="6808812" cy="1138773"/>
          </a:xfrm>
          <a:prstGeom prst="rect">
            <a:avLst/>
          </a:prstGeom>
        </p:spPr>
        <p:txBody>
          <a:bodyPr wrap="square">
            <a:spAutoFit/>
          </a:bodyPr>
          <a:lstStyle/>
          <a:p>
            <a:pPr>
              <a:defRPr/>
            </a:pPr>
            <a:r>
              <a:rPr lang="it-IT" altLang="it-IT" sz="2400" b="1" dirty="0" smtClean="0">
                <a:solidFill>
                  <a:schemeClr val="tx2">
                    <a:lumMod val="75000"/>
                  </a:schemeClr>
                </a:solidFill>
                <a:latin typeface="+mj-lt"/>
              </a:rPr>
              <a:t>Oscilações para o andamento acidental</a:t>
            </a:r>
            <a:endParaRPr lang="pt-BR" altLang="it-IT" sz="2400" b="1" dirty="0">
              <a:solidFill>
                <a:schemeClr val="tx2">
                  <a:lumMod val="75000"/>
                </a:schemeClr>
              </a:solidFill>
              <a:latin typeface="+mj-lt"/>
              <a:ea typeface="+mj-ea"/>
              <a:cs typeface="+mj-cs"/>
            </a:endParaRPr>
          </a:p>
          <a:p>
            <a:pPr>
              <a:defRPr/>
            </a:pPr>
            <a:r>
              <a:rPr lang="it-IT" sz="2000" dirty="0">
                <a:solidFill>
                  <a:schemeClr val="tx2">
                    <a:lumMod val="75000"/>
                  </a:schemeClr>
                </a:solidFill>
              </a:rPr>
              <a:t>Instituto Nacional de Acidentes de Trabalho</a:t>
            </a:r>
          </a:p>
          <a:p>
            <a:pPr>
              <a:defRPr/>
            </a:pPr>
            <a:endParaRPr lang="pt-BR" sz="2400" b="1" dirty="0">
              <a:solidFill>
                <a:schemeClr val="tx2">
                  <a:lumMod val="75000"/>
                </a:schemeClr>
              </a:solidFill>
              <a:latin typeface="+mj-lt"/>
              <a:ea typeface="+mj-ea"/>
              <a:cs typeface="+mj-cs"/>
            </a:endParaRPr>
          </a:p>
        </p:txBody>
      </p:sp>
      <p:sp>
        <p:nvSpPr>
          <p:cNvPr id="25" name="Segnaposto contenuto 6"/>
          <p:cNvSpPr>
            <a:spLocks noGrp="1"/>
          </p:cNvSpPr>
          <p:nvPr>
            <p:ph idx="1"/>
          </p:nvPr>
        </p:nvSpPr>
        <p:spPr>
          <a:xfrm>
            <a:off x="304950" y="1412876"/>
            <a:ext cx="8173094" cy="4464396"/>
          </a:xfrm>
        </p:spPr>
        <p:txBody>
          <a:bodyPr rtlCol="0">
            <a:normAutofit/>
          </a:bodyPr>
          <a:lstStyle/>
          <a:p>
            <a:pPr marL="0" indent="0" eaLnBrk="1" hangingPunct="1">
              <a:buNone/>
            </a:pPr>
            <a:endParaRPr lang="pt-BR" altLang="it-IT" sz="2100" dirty="0">
              <a:solidFill>
                <a:srgbClr val="000073"/>
              </a:solidFill>
            </a:endParaRPr>
          </a:p>
          <a:p>
            <a:pPr eaLnBrk="1" fontAlgn="auto" hangingPunct="1">
              <a:spcAft>
                <a:spcPts val="0"/>
              </a:spcAft>
              <a:buClr>
                <a:schemeClr val="tx2">
                  <a:lumMod val="75000"/>
                </a:schemeClr>
              </a:buClr>
              <a:buFont typeface="Arial" pitchFamily="34" charset="0"/>
              <a:buNone/>
              <a:defRPr/>
            </a:pPr>
            <a:r>
              <a:rPr lang="it-IT" sz="2400" dirty="0" smtClean="0">
                <a:solidFill>
                  <a:schemeClr val="tx2">
                    <a:lumMod val="75000"/>
                  </a:schemeClr>
                </a:solidFill>
              </a:rPr>
              <a:t>À precedente oscilação não se acrescenta outra</a:t>
            </a:r>
            <a:endParaRPr lang="pt-BR" sz="2400" dirty="0">
              <a:solidFill>
                <a:schemeClr val="tx2">
                  <a:lumMod val="75000"/>
                </a:schemeClr>
              </a:solidFill>
            </a:endParaRPr>
          </a:p>
          <a:p>
            <a:pPr marL="0" indent="0" eaLnBrk="1" fontAlgn="auto" hangingPunct="1">
              <a:spcAft>
                <a:spcPts val="0"/>
              </a:spcAft>
              <a:buClr>
                <a:schemeClr val="tx2">
                  <a:lumMod val="75000"/>
                </a:schemeClr>
              </a:buClr>
              <a:buFont typeface="Arial" pitchFamily="34" charset="0"/>
              <a:buNone/>
              <a:defRPr/>
            </a:pPr>
            <a:r>
              <a:rPr lang="it-IT" sz="2400" dirty="0">
                <a:solidFill>
                  <a:schemeClr val="tx2">
                    <a:lumMod val="75000"/>
                  </a:schemeClr>
                </a:solidFill>
              </a:rPr>
              <a:t>Igual a 5%m 10%, 15% da taxa media de tarifa, em relação à entidade do desperdício percentual entre a taxa empresarial específica e a taxa média de tarifa </a:t>
            </a:r>
            <a:endParaRPr lang="pt-BR" sz="2400" dirty="0">
              <a:solidFill>
                <a:schemeClr val="tx2">
                  <a:lumMod val="75000"/>
                </a:schemeClr>
              </a:solidFill>
            </a:endParaRPr>
          </a:p>
          <a:p>
            <a:pPr algn="ctr" eaLnBrk="1" fontAlgn="auto" hangingPunct="1">
              <a:spcAft>
                <a:spcPts val="0"/>
              </a:spcAft>
              <a:buClr>
                <a:schemeClr val="tx2">
                  <a:lumMod val="75000"/>
                </a:schemeClr>
              </a:buClr>
              <a:buFont typeface="Arial" pitchFamily="34" charset="0"/>
              <a:buNone/>
              <a:defRPr/>
            </a:pPr>
            <a:r>
              <a:rPr lang="it-IT" sz="2400" dirty="0">
                <a:solidFill>
                  <a:schemeClr val="tx2">
                    <a:lumMod val="75000"/>
                  </a:schemeClr>
                </a:solidFill>
              </a:rPr>
              <a:t>(TSA-TM)/TM</a:t>
            </a:r>
          </a:p>
          <a:p>
            <a:pPr marL="0" indent="0" eaLnBrk="1" fontAlgn="auto" hangingPunct="1">
              <a:spcAft>
                <a:spcPts val="0"/>
              </a:spcAft>
              <a:buClr>
                <a:schemeClr val="tx2">
                  <a:lumMod val="75000"/>
                </a:schemeClr>
              </a:buClr>
              <a:buFont typeface="Arial" pitchFamily="34" charset="0"/>
              <a:buNone/>
              <a:defRPr/>
            </a:pPr>
            <a:r>
              <a:rPr lang="it-IT" sz="2400" dirty="0" smtClean="0">
                <a:solidFill>
                  <a:schemeClr val="tx2">
                    <a:lumMod val="75000"/>
                  </a:schemeClr>
                </a:solidFill>
              </a:rPr>
              <a:t>e à dimensão da empresa expressa pelo número dos trabalhadores/ano do triênio.</a:t>
            </a:r>
            <a:endParaRPr lang="pt-BR" sz="2400" dirty="0">
              <a:solidFill>
                <a:schemeClr val="tx2">
                  <a:lumMod val="75000"/>
                </a:schemeClr>
              </a:solidFill>
            </a:endParaRPr>
          </a:p>
          <a:p>
            <a:pPr eaLnBrk="1" fontAlgn="auto" hangingPunct="1">
              <a:spcAft>
                <a:spcPts val="0"/>
              </a:spcAft>
              <a:buClr>
                <a:schemeClr val="tx2">
                  <a:lumMod val="75000"/>
                </a:schemeClr>
              </a:buClr>
              <a:buFont typeface="Arial" pitchFamily="34" charset="0"/>
              <a:buNone/>
              <a:defRPr/>
            </a:pPr>
            <a:endParaRPr lang="pt-BR" sz="3000" dirty="0" smtClean="0">
              <a:solidFill>
                <a:schemeClr val="tx2">
                  <a:lumMod val="75000"/>
                </a:schemeClr>
              </a:solidFill>
            </a:endParaRPr>
          </a:p>
        </p:txBody>
      </p:sp>
    </p:spTree>
    <p:extLst>
      <p:ext uri="{BB962C8B-B14F-4D97-AF65-F5344CB8AC3E}">
        <p14:creationId xmlns:p14="http://schemas.microsoft.com/office/powerpoint/2010/main" val="4058249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AAEA8D1-0B19-4D1B-9CB3-0572BAC6F215}" type="slidenum">
              <a:rPr lang="it-IT" altLang="it-IT" sz="1400" smtClean="0">
                <a:solidFill>
                  <a:srgbClr val="000000"/>
                </a:solidFill>
              </a:rPr>
              <a:pPr>
                <a:spcBef>
                  <a:spcPct val="0"/>
                </a:spcBef>
                <a:buFontTx/>
                <a:buNone/>
              </a:pPr>
              <a:t>8</a:t>
            </a:fld>
            <a:endParaRPr lang="pt-BR" altLang="it-IT" sz="1400" smtClean="0">
              <a:solidFill>
                <a:srgbClr val="000000"/>
              </a:solidFill>
            </a:endParaRPr>
          </a:p>
        </p:txBody>
      </p:sp>
      <p:grpSp>
        <p:nvGrpSpPr>
          <p:cNvPr id="6147" name="Group 4"/>
          <p:cNvGrpSpPr>
            <a:grpSpLocks/>
          </p:cNvGrpSpPr>
          <p:nvPr/>
        </p:nvGrpSpPr>
        <p:grpSpPr bwMode="auto">
          <a:xfrm>
            <a:off x="0" y="0"/>
            <a:ext cx="9144000" cy="2144713"/>
            <a:chOff x="0" y="0"/>
            <a:chExt cx="5760" cy="1351"/>
          </a:xfrm>
        </p:grpSpPr>
        <p:grpSp>
          <p:nvGrpSpPr>
            <p:cNvPr id="6160" name="Group 5"/>
            <p:cNvGrpSpPr>
              <a:grpSpLocks/>
            </p:cNvGrpSpPr>
            <p:nvPr/>
          </p:nvGrpSpPr>
          <p:grpSpPr bwMode="auto">
            <a:xfrm>
              <a:off x="0" y="0"/>
              <a:ext cx="5340" cy="1351"/>
              <a:chOff x="0" y="0"/>
              <a:chExt cx="5340" cy="1351"/>
            </a:xfrm>
          </p:grpSpPr>
          <p:graphicFrame>
            <p:nvGraphicFramePr>
              <p:cNvPr id="6162"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93543" name="Fotografia di Photo Editor" r:id="rId4" imgW="5238095" imgH="2438095" progId="">
                      <p:embed/>
                    </p:oleObj>
                  </mc:Choice>
                  <mc:Fallback>
                    <p:oleObj name="Fotografia di Photo Editor" r:id="rId4" imgW="5238095" imgH="2438095" progId="">
                      <p:embed/>
                      <p:pic>
                        <p:nvPicPr>
                          <p:cNvPr id="0" name="Picture 3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3"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93544" name="Fotografia di Photo Editor" r:id="rId6" imgW="1028844" imgH="2438095" progId="">
                      <p:embed/>
                    </p:oleObj>
                  </mc:Choice>
                  <mc:Fallback>
                    <p:oleObj name="Fotografia di Photo Editor" r:id="rId6" imgW="1028844" imgH="2438095" progId="">
                      <p:embed/>
                      <p:pic>
                        <p:nvPicPr>
                          <p:cNvPr id="0" name="Picture 3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93545" name="Fotografia di Photo Editor" r:id="rId8" imgW="1028844" imgH="2438095" progId="">
                      <p:embed/>
                    </p:oleObj>
                  </mc:Choice>
                  <mc:Fallback>
                    <p:oleObj name="Fotografia di Photo Editor" r:id="rId8" imgW="1028844" imgH="2438095" progId="">
                      <p:embed/>
                      <p:pic>
                        <p:nvPicPr>
                          <p:cNvPr id="0" name="Picture 3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5"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93546" name="Fotografia di Photo Editor" r:id="rId9" imgW="1028844" imgH="2438095" progId="">
                      <p:embed/>
                    </p:oleObj>
                  </mc:Choice>
                  <mc:Fallback>
                    <p:oleObj name="Fotografia di Photo Editor" r:id="rId9" imgW="1028844" imgH="2438095" progId="">
                      <p:embed/>
                      <p:pic>
                        <p:nvPicPr>
                          <p:cNvPr id="0" name="Picture 3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6"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93547" name="Fotografia di Photo Editor" r:id="rId10" imgW="1028844" imgH="2438095" progId="">
                      <p:embed/>
                    </p:oleObj>
                  </mc:Choice>
                  <mc:Fallback>
                    <p:oleObj name="Fotografia di Photo Editor" r:id="rId10" imgW="1028844" imgH="2438095" progId="">
                      <p:embed/>
                      <p:pic>
                        <p:nvPicPr>
                          <p:cNvPr id="0" name="Picture 3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7"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93548" name="Fotografia di Photo Editor" r:id="rId11" imgW="1028844" imgH="2438095" progId="">
                      <p:embed/>
                    </p:oleObj>
                  </mc:Choice>
                  <mc:Fallback>
                    <p:oleObj name="Fotografia di Photo Editor" r:id="rId11" imgW="1028844" imgH="2438095" progId="">
                      <p:embed/>
                      <p:pic>
                        <p:nvPicPr>
                          <p:cNvPr id="0" name="Picture 3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6161"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93549" name="Fotografia di Photo Editor" r:id="rId12" imgW="1028844" imgH="2438095" progId="">
                    <p:embed/>
                  </p:oleObj>
                </mc:Choice>
                <mc:Fallback>
                  <p:oleObj name="Fotografia di Photo Editor" r:id="rId12" imgW="1028844" imgH="2438095" progId="">
                    <p:embed/>
                    <p:pic>
                      <p:nvPicPr>
                        <p:cNvPr id="0" name="Picture 3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677863" y="1540793"/>
            <a:ext cx="7489825" cy="4408487"/>
          </a:xfrm>
        </p:spPr>
        <p:txBody>
          <a:bodyPr/>
          <a:lstStyle/>
          <a:p>
            <a:pPr algn="l"/>
            <a:r>
              <a:rPr lang="it-IT" sz="2400" dirty="0">
                <a:solidFill>
                  <a:schemeClr val="tx2">
                    <a:lumMod val="75000"/>
                  </a:schemeClr>
                </a:solidFill>
              </a:rPr>
              <a:t>O seguro contra acidentes de trabalho e doenças profissionais é obrigatório para todos os empregadores de trabalho que empregam trabalhadores dependentes e/ou parasubordinados nas atividades que a lei italiana reconhece como de risco.</a:t>
            </a:r>
            <a:endParaRPr lang="pt-BR" sz="2400" dirty="0" smtClean="0">
              <a:solidFill>
                <a:schemeClr val="tx2">
                  <a:lumMod val="75000"/>
                </a:schemeClr>
              </a:solidFill>
            </a:endParaRPr>
          </a:p>
        </p:txBody>
      </p:sp>
      <p:grpSp>
        <p:nvGrpSpPr>
          <p:cNvPr id="6149" name="Group 13"/>
          <p:cNvGrpSpPr>
            <a:grpSpLocks/>
          </p:cNvGrpSpPr>
          <p:nvPr/>
        </p:nvGrpSpPr>
        <p:grpSpPr bwMode="auto">
          <a:xfrm>
            <a:off x="611188" y="476250"/>
            <a:ext cx="8532812" cy="1800225"/>
            <a:chOff x="385" y="300"/>
            <a:chExt cx="5375" cy="1134"/>
          </a:xfrm>
        </p:grpSpPr>
        <p:grpSp>
          <p:nvGrpSpPr>
            <p:cNvPr id="6152" name="Group 14"/>
            <p:cNvGrpSpPr>
              <a:grpSpLocks/>
            </p:cNvGrpSpPr>
            <p:nvPr/>
          </p:nvGrpSpPr>
          <p:grpSpPr bwMode="auto">
            <a:xfrm>
              <a:off x="385" y="300"/>
              <a:ext cx="5375" cy="363"/>
              <a:chOff x="385" y="300"/>
              <a:chExt cx="5375" cy="363"/>
            </a:xfrm>
          </p:grpSpPr>
          <p:grpSp>
            <p:nvGrpSpPr>
              <p:cNvPr id="6155" name="Group 15"/>
              <p:cNvGrpSpPr>
                <a:grpSpLocks/>
              </p:cNvGrpSpPr>
              <p:nvPr/>
            </p:nvGrpSpPr>
            <p:grpSpPr bwMode="auto">
              <a:xfrm>
                <a:off x="4490" y="300"/>
                <a:ext cx="1270" cy="292"/>
                <a:chOff x="4490" y="300"/>
                <a:chExt cx="1270" cy="292"/>
              </a:xfrm>
            </p:grpSpPr>
            <p:pic>
              <p:nvPicPr>
                <p:cNvPr id="6158"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rgbClr val="333399"/>
                      </a:solidFill>
                      <a:latin typeface="Tahoma" pitchFamily="34" charset="0"/>
                    </a:rPr>
                    <a:t>Conselho Estatístico Atuarial</a:t>
                  </a:r>
                  <a:endParaRPr lang="pt-BR" altLang="it-IT" sz="1000">
                    <a:solidFill>
                      <a:srgbClr val="333399"/>
                    </a:solidFill>
                    <a:latin typeface="Tahoma" pitchFamily="34" charset="0"/>
                  </a:endParaRPr>
                </a:p>
              </p:txBody>
            </p:sp>
          </p:grpSp>
          <p:sp>
            <p:nvSpPr>
              <p:cNvPr id="6156"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solidFill>
                    <a:srgbClr val="000000"/>
                  </a:solidFill>
                </a:endParaRPr>
              </a:p>
            </p:txBody>
          </p:sp>
          <p:sp>
            <p:nvSpPr>
              <p:cNvPr id="6157"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solidFill>
                    <a:srgbClr val="000000"/>
                  </a:solidFill>
                </a:endParaRPr>
              </a:p>
            </p:txBody>
          </p:sp>
        </p:grpSp>
        <p:sp>
          <p:nvSpPr>
            <p:cNvPr id="6153"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solidFill>
                  <a:srgbClr val="000000"/>
                </a:solidFill>
              </a:endParaRPr>
            </a:p>
          </p:txBody>
        </p:sp>
        <p:sp>
          <p:nvSpPr>
            <p:cNvPr id="6154"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solidFill>
                  <a:srgbClr val="000000"/>
                </a:solidFill>
              </a:endParaRPr>
            </a:p>
          </p:txBody>
        </p:sp>
      </p:grpSp>
      <p:sp>
        <p:nvSpPr>
          <p:cNvPr id="22" name="Rettangolo 21"/>
          <p:cNvSpPr/>
          <p:nvPr/>
        </p:nvSpPr>
        <p:spPr>
          <a:xfrm>
            <a:off x="571500" y="571500"/>
            <a:ext cx="6053138" cy="1262063"/>
          </a:xfrm>
          <a:prstGeom prst="rect">
            <a:avLst/>
          </a:prstGeom>
        </p:spPr>
        <p:txBody>
          <a:bodyPr>
            <a:spAutoFit/>
          </a:bodyPr>
          <a:lstStyle/>
          <a:p>
            <a:pPr eaLnBrk="1" hangingPunct="1">
              <a:defRPr/>
            </a:pPr>
            <a:r>
              <a:rPr lang="it-IT" sz="2800" b="1" dirty="0" smtClean="0">
                <a:solidFill>
                  <a:srgbClr val="000099">
                    <a:lumMod val="75000"/>
                  </a:srgbClr>
                </a:solidFill>
                <a:latin typeface="Arial"/>
              </a:rPr>
              <a:t>Tipo de Seguro</a:t>
            </a:r>
            <a:endParaRPr lang="pt-BR" sz="2800" b="1" dirty="0">
              <a:solidFill>
                <a:srgbClr val="000099">
                  <a:lumMod val="75000"/>
                </a:srgbClr>
              </a:solidFill>
              <a:latin typeface="Arial"/>
            </a:endParaRPr>
          </a:p>
          <a:p>
            <a:pPr marL="0" lvl="1" eaLnBrk="1" hangingPunct="1">
              <a:defRPr/>
            </a:pPr>
            <a:r>
              <a:rPr lang="it-IT" sz="2000" dirty="0">
                <a:solidFill>
                  <a:srgbClr val="000099">
                    <a:lumMod val="75000"/>
                  </a:srgbClr>
                </a:solidFill>
                <a:latin typeface="Arial" panose="020B0604020202020204" pitchFamily="34" charset="0"/>
              </a:rPr>
              <a:t>Instituto Nacional de Acidentes de Trabalho </a:t>
            </a:r>
          </a:p>
          <a:p>
            <a:pPr eaLnBrk="1" hangingPunct="1">
              <a:defRPr/>
            </a:pPr>
            <a:r>
              <a:rPr dirty="0" smtClean="0"/>
              <a:t>  </a:t>
            </a:r>
            <a:endParaRPr lang="pt-BR" dirty="0">
              <a:solidFill>
                <a:srgbClr val="000099">
                  <a:lumMod val="75000"/>
                </a:srgbClr>
              </a:solidFill>
              <a:latin typeface="Arial"/>
            </a:endParaRPr>
          </a:p>
        </p:txBody>
      </p:sp>
    </p:spTree>
    <p:extLst>
      <p:ext uri="{BB962C8B-B14F-4D97-AF65-F5344CB8AC3E}">
        <p14:creationId xmlns:p14="http://schemas.microsoft.com/office/powerpoint/2010/main" val="19336614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085CC632-EC36-4F28-B82C-4347C806DF66}" type="slidenum">
              <a:rPr lang="it-IT" altLang="it-IT" smtClean="0"/>
              <a:pPr algn="r" eaLnBrk="1" hangingPunct="1"/>
              <a:t>80</a:t>
            </a:fld>
            <a:endParaRPr lang="pt-BR" altLang="it-IT" dirty="0" smtClean="0"/>
          </a:p>
        </p:txBody>
      </p:sp>
      <p:grpSp>
        <p:nvGrpSpPr>
          <p:cNvPr id="17411" name="Group 4"/>
          <p:cNvGrpSpPr>
            <a:grpSpLocks/>
          </p:cNvGrpSpPr>
          <p:nvPr/>
        </p:nvGrpSpPr>
        <p:grpSpPr bwMode="auto">
          <a:xfrm>
            <a:off x="0" y="0"/>
            <a:ext cx="9144000" cy="2144713"/>
            <a:chOff x="0" y="0"/>
            <a:chExt cx="5760" cy="1351"/>
          </a:xfrm>
        </p:grpSpPr>
        <p:grpSp>
          <p:nvGrpSpPr>
            <p:cNvPr id="17423" name="Group 5"/>
            <p:cNvGrpSpPr>
              <a:grpSpLocks/>
            </p:cNvGrpSpPr>
            <p:nvPr/>
          </p:nvGrpSpPr>
          <p:grpSpPr bwMode="auto">
            <a:xfrm>
              <a:off x="0" y="0"/>
              <a:ext cx="5340" cy="1351"/>
              <a:chOff x="0" y="0"/>
              <a:chExt cx="5340" cy="1351"/>
            </a:xfrm>
          </p:grpSpPr>
          <p:graphicFrame>
            <p:nvGraphicFramePr>
              <p:cNvPr id="1742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83429" name="Fotografia di Photo Editor" r:id="rId4" imgW="5238095" imgH="2438095" progId="">
                      <p:embed/>
                    </p:oleObj>
                  </mc:Choice>
                  <mc:Fallback>
                    <p:oleObj name="Fotografia di Photo Editor" r:id="rId4" imgW="5238095" imgH="2438095" progId="">
                      <p:embed/>
                      <p:pic>
                        <p:nvPicPr>
                          <p:cNvPr id="0" name="Picture 4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83430" name="Fotografia di Photo Editor" r:id="rId6" imgW="1028844" imgH="2438095" progId="">
                      <p:embed/>
                    </p:oleObj>
                  </mc:Choice>
                  <mc:Fallback>
                    <p:oleObj name="Fotografia di Photo Editor" r:id="rId6" imgW="1028844" imgH="2438095" progId="">
                      <p:embed/>
                      <p:pic>
                        <p:nvPicPr>
                          <p:cNvPr id="0" name="Picture 4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83431" name="Fotografia di Photo Editor" r:id="rId8" imgW="1028844" imgH="2438095" progId="">
                      <p:embed/>
                    </p:oleObj>
                  </mc:Choice>
                  <mc:Fallback>
                    <p:oleObj name="Fotografia di Photo Editor" r:id="rId8" imgW="1028844" imgH="2438095" progId="">
                      <p:embed/>
                      <p:pic>
                        <p:nvPicPr>
                          <p:cNvPr id="0" name="Picture 48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83432" name="Fotografia di Photo Editor" r:id="rId9" imgW="1028844" imgH="2438095" progId="">
                      <p:embed/>
                    </p:oleObj>
                  </mc:Choice>
                  <mc:Fallback>
                    <p:oleObj name="Fotografia di Photo Editor" r:id="rId9" imgW="1028844" imgH="2438095" progId="">
                      <p:embed/>
                      <p:pic>
                        <p:nvPicPr>
                          <p:cNvPr id="0" name="Picture 4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83433" name="Fotografia di Photo Editor" r:id="rId10" imgW="1028844" imgH="2438095" progId="">
                      <p:embed/>
                    </p:oleObj>
                  </mc:Choice>
                  <mc:Fallback>
                    <p:oleObj name="Fotografia di Photo Editor" r:id="rId10" imgW="1028844" imgH="2438095" progId="">
                      <p:embed/>
                      <p:pic>
                        <p:nvPicPr>
                          <p:cNvPr id="0" name="Picture 48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3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83434" name="Fotografia di Photo Editor" r:id="rId11" imgW="1028844" imgH="2438095" progId="">
                      <p:embed/>
                    </p:oleObj>
                  </mc:Choice>
                  <mc:Fallback>
                    <p:oleObj name="Fotografia di Photo Editor" r:id="rId11" imgW="1028844" imgH="2438095" progId="">
                      <p:embed/>
                      <p:pic>
                        <p:nvPicPr>
                          <p:cNvPr id="0" name="Picture 4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742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83435" name="Fotografia di Photo Editor" r:id="rId12" imgW="1028844" imgH="2438095" progId="">
                    <p:embed/>
                  </p:oleObj>
                </mc:Choice>
                <mc:Fallback>
                  <p:oleObj name="Fotografia di Photo Editor" r:id="rId12" imgW="1028844" imgH="2438095" progId="">
                    <p:embed/>
                    <p:pic>
                      <p:nvPicPr>
                        <p:cNvPr id="0" name="Picture 4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412" name="Group 13"/>
          <p:cNvGrpSpPr>
            <a:grpSpLocks/>
          </p:cNvGrpSpPr>
          <p:nvPr/>
        </p:nvGrpSpPr>
        <p:grpSpPr bwMode="auto">
          <a:xfrm>
            <a:off x="611188" y="476250"/>
            <a:ext cx="8532812" cy="1800225"/>
            <a:chOff x="385" y="300"/>
            <a:chExt cx="5375" cy="1134"/>
          </a:xfrm>
        </p:grpSpPr>
        <p:grpSp>
          <p:nvGrpSpPr>
            <p:cNvPr id="17415" name="Group 14"/>
            <p:cNvGrpSpPr>
              <a:grpSpLocks/>
            </p:cNvGrpSpPr>
            <p:nvPr/>
          </p:nvGrpSpPr>
          <p:grpSpPr bwMode="auto">
            <a:xfrm>
              <a:off x="385" y="300"/>
              <a:ext cx="5375" cy="363"/>
              <a:chOff x="385" y="300"/>
              <a:chExt cx="5375" cy="363"/>
            </a:xfrm>
          </p:grpSpPr>
          <p:grpSp>
            <p:nvGrpSpPr>
              <p:cNvPr id="17418" name="Group 15"/>
              <p:cNvGrpSpPr>
                <a:grpSpLocks/>
              </p:cNvGrpSpPr>
              <p:nvPr/>
            </p:nvGrpSpPr>
            <p:grpSpPr bwMode="auto">
              <a:xfrm>
                <a:off x="4490" y="300"/>
                <a:ext cx="1270" cy="292"/>
                <a:chOff x="4490" y="300"/>
                <a:chExt cx="1270" cy="292"/>
              </a:xfrm>
            </p:grpSpPr>
            <p:pic>
              <p:nvPicPr>
                <p:cNvPr id="1742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1741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2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741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1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grpSp>
      <p:sp>
        <p:nvSpPr>
          <p:cNvPr id="22" name="Rettangolo 21"/>
          <p:cNvSpPr/>
          <p:nvPr/>
        </p:nvSpPr>
        <p:spPr>
          <a:xfrm>
            <a:off x="499492" y="692696"/>
            <a:ext cx="6808812" cy="1138773"/>
          </a:xfrm>
          <a:prstGeom prst="rect">
            <a:avLst/>
          </a:prstGeom>
        </p:spPr>
        <p:txBody>
          <a:bodyPr wrap="square">
            <a:spAutoFit/>
          </a:bodyPr>
          <a:lstStyle/>
          <a:p>
            <a:pPr>
              <a:defRPr/>
            </a:pPr>
            <a:r>
              <a:rPr lang="it-IT" altLang="it-IT" sz="2400" b="1" dirty="0" smtClean="0">
                <a:solidFill>
                  <a:schemeClr val="tx2">
                    <a:lumMod val="75000"/>
                  </a:schemeClr>
                </a:solidFill>
                <a:latin typeface="+mj-lt"/>
              </a:rPr>
              <a:t>Terceira oscilação pelo art. 24</a:t>
            </a:r>
            <a:endParaRPr lang="pt-BR" altLang="it-IT" sz="2400" b="1" dirty="0">
              <a:solidFill>
                <a:schemeClr val="tx2">
                  <a:lumMod val="75000"/>
                </a:schemeClr>
              </a:solidFill>
              <a:latin typeface="+mj-lt"/>
              <a:ea typeface="+mj-ea"/>
              <a:cs typeface="+mj-cs"/>
            </a:endParaRPr>
          </a:p>
          <a:p>
            <a:pPr>
              <a:defRPr/>
            </a:pPr>
            <a:r>
              <a:rPr lang="it-IT" sz="2000" dirty="0">
                <a:solidFill>
                  <a:schemeClr val="tx2">
                    <a:lumMod val="75000"/>
                  </a:schemeClr>
                </a:solidFill>
              </a:rPr>
              <a:t>Instituto Nacional de Acidentes de Trabalho</a:t>
            </a:r>
          </a:p>
          <a:p>
            <a:pPr>
              <a:defRPr/>
            </a:pPr>
            <a:endParaRPr lang="pt-BR" sz="2400" b="1" dirty="0">
              <a:solidFill>
                <a:schemeClr val="tx2">
                  <a:lumMod val="75000"/>
                </a:schemeClr>
              </a:solidFill>
              <a:latin typeface="+mj-lt"/>
              <a:ea typeface="+mj-ea"/>
              <a:cs typeface="+mj-cs"/>
            </a:endParaRPr>
          </a:p>
        </p:txBody>
      </p:sp>
      <p:sp>
        <p:nvSpPr>
          <p:cNvPr id="25" name="Segnaposto contenuto 6"/>
          <p:cNvSpPr>
            <a:spLocks noGrp="1"/>
          </p:cNvSpPr>
          <p:nvPr>
            <p:ph idx="1"/>
          </p:nvPr>
        </p:nvSpPr>
        <p:spPr>
          <a:xfrm>
            <a:off x="304950" y="1772816"/>
            <a:ext cx="8173094" cy="4032448"/>
          </a:xfrm>
        </p:spPr>
        <p:txBody>
          <a:bodyPr rtlCol="0">
            <a:normAutofit fontScale="47500" lnSpcReduction="20000"/>
          </a:bodyPr>
          <a:lstStyle/>
          <a:p>
            <a:pPr eaLnBrk="1" fontAlgn="auto" hangingPunct="1">
              <a:spcAft>
                <a:spcPts val="0"/>
              </a:spcAft>
              <a:buClr>
                <a:schemeClr val="tx2">
                  <a:lumMod val="75000"/>
                </a:schemeClr>
              </a:buClr>
              <a:buFont typeface="Arial" pitchFamily="34" charset="0"/>
              <a:buNone/>
              <a:defRPr/>
            </a:pPr>
            <a:r>
              <a:rPr lang="it-IT" dirty="0">
                <a:solidFill>
                  <a:schemeClr val="tx2">
                    <a:lumMod val="75000"/>
                  </a:schemeClr>
                </a:solidFill>
              </a:rPr>
              <a:t>E 2000, o INAIL premia com um “desconto”denominado “oscilação por</a:t>
            </a:r>
          </a:p>
          <a:p>
            <a:pPr eaLnBrk="1" fontAlgn="auto" hangingPunct="1">
              <a:spcAft>
                <a:spcPts val="0"/>
              </a:spcAft>
              <a:buClr>
                <a:schemeClr val="tx2">
                  <a:lumMod val="75000"/>
                </a:schemeClr>
              </a:buClr>
              <a:buFont typeface="Arial" pitchFamily="34" charset="0"/>
              <a:buNone/>
              <a:defRPr/>
            </a:pPr>
            <a:r>
              <a:rPr lang="it-IT" dirty="0">
                <a:solidFill>
                  <a:schemeClr val="tx2">
                    <a:lumMod val="75000"/>
                  </a:schemeClr>
                </a:solidFill>
              </a:rPr>
              <a:t>Prevenção”, as empresas que realizam experiências para o melhoramento das</a:t>
            </a:r>
          </a:p>
          <a:p>
            <a:pPr eaLnBrk="1" fontAlgn="auto" hangingPunct="1">
              <a:spcAft>
                <a:spcPts val="0"/>
              </a:spcAft>
              <a:buClr>
                <a:schemeClr val="tx2">
                  <a:lumMod val="75000"/>
                </a:schemeClr>
              </a:buClr>
              <a:buFont typeface="Arial" pitchFamily="34" charset="0"/>
              <a:buNone/>
              <a:defRPr/>
            </a:pPr>
            <a:r>
              <a:rPr lang="it-IT" dirty="0">
                <a:solidFill>
                  <a:schemeClr val="tx2">
                    <a:lumMod val="75000"/>
                  </a:schemeClr>
                </a:solidFill>
              </a:rPr>
              <a:t>condições de segurança e de higiene nos locais de trabalho, junto com aqueles </a:t>
            </a:r>
          </a:p>
          <a:p>
            <a:pPr eaLnBrk="1" fontAlgn="auto" hangingPunct="1">
              <a:spcAft>
                <a:spcPts val="0"/>
              </a:spcAft>
              <a:buClr>
                <a:schemeClr val="tx2">
                  <a:lumMod val="75000"/>
                </a:schemeClr>
              </a:buClr>
              <a:buFont typeface="Arial" pitchFamily="34" charset="0"/>
              <a:buNone/>
              <a:defRPr/>
            </a:pPr>
            <a:r>
              <a:rPr lang="it-IT" dirty="0">
                <a:solidFill>
                  <a:schemeClr val="tx2">
                    <a:lumMod val="75000"/>
                  </a:schemeClr>
                </a:solidFill>
              </a:rPr>
              <a:t>mínimos previstos pela normativa em matéria.</a:t>
            </a:r>
          </a:p>
          <a:p>
            <a:pPr marL="0" indent="0" eaLnBrk="1" fontAlgn="auto" hangingPunct="1">
              <a:spcAft>
                <a:spcPts val="0"/>
              </a:spcAft>
              <a:buClr>
                <a:schemeClr val="tx2">
                  <a:lumMod val="75000"/>
                </a:schemeClr>
              </a:buClr>
              <a:buFont typeface="Arial" pitchFamily="34" charset="0"/>
              <a:buNone/>
              <a:defRPr/>
            </a:pPr>
            <a:r>
              <a:rPr lang="it-IT" dirty="0">
                <a:solidFill>
                  <a:schemeClr val="tx2">
                    <a:lumMod val="75000"/>
                  </a:schemeClr>
                </a:solidFill>
              </a:rPr>
              <a:t>A “oscilação por prevenção” reduz a taxa de prêmio aplicável à empresa determinando uma economia do prêmio devido ao INAIL. </a:t>
            </a:r>
            <a:endParaRPr lang="pt-BR" dirty="0" smtClean="0">
              <a:solidFill>
                <a:schemeClr val="tx2">
                  <a:lumMod val="75000"/>
                </a:schemeClr>
              </a:solidFill>
            </a:endParaRPr>
          </a:p>
          <a:p>
            <a:pPr marL="0" indent="0" eaLnBrk="1" fontAlgn="auto" hangingPunct="1">
              <a:spcAft>
                <a:spcPts val="0"/>
              </a:spcAft>
              <a:buClr>
                <a:schemeClr val="tx2">
                  <a:lumMod val="75000"/>
                </a:schemeClr>
              </a:buClr>
              <a:buFont typeface="Arial" pitchFamily="34" charset="0"/>
              <a:buNone/>
              <a:defRPr/>
            </a:pPr>
            <a:r>
              <a:rPr lang="it-IT" dirty="0" smtClean="0">
                <a:solidFill>
                  <a:schemeClr val="tx2">
                    <a:lumMod val="75000"/>
                  </a:schemeClr>
                </a:solidFill>
              </a:rPr>
              <a:t>A redução da taxa é reconhecida na medida fixa.</a:t>
            </a:r>
          </a:p>
          <a:p>
            <a:pPr marL="0" indent="0" eaLnBrk="1" fontAlgn="auto" hangingPunct="1">
              <a:lnSpc>
                <a:spcPct val="120000"/>
              </a:lnSpc>
              <a:spcAft>
                <a:spcPts val="0"/>
              </a:spcAft>
              <a:buClr>
                <a:schemeClr val="tx2">
                  <a:lumMod val="75000"/>
                </a:schemeClr>
              </a:buClr>
              <a:buFont typeface="Arial" pitchFamily="34" charset="0"/>
              <a:buNone/>
              <a:defRPr/>
            </a:pPr>
            <a:r>
              <a:rPr lang="it-IT" dirty="0">
                <a:solidFill>
                  <a:schemeClr val="tx2">
                    <a:lumMod val="75000"/>
                  </a:schemeClr>
                </a:solidFill>
              </a:rPr>
              <a:t>Sua solicitação, todas as empresas em conformidade com as obrigações contributivas e assicurativas e com as disposições obrigatórias em matéria de prevenção de acidentes e de higiene no trabalho (pré-requisitos) podem pedir ao Inail a redução em conjunto é necessário que a empresa tenha efetuado, no ano anterior àquele em que pede a redução, intervenção de melhoramento no campo da prevenção dos acidentes e higiene do trabalho segundo um modelo de solicitação (OT24).</a:t>
            </a:r>
          </a:p>
        </p:txBody>
      </p:sp>
    </p:spTree>
    <p:extLst>
      <p:ext uri="{BB962C8B-B14F-4D97-AF65-F5344CB8AC3E}">
        <p14:creationId xmlns:p14="http://schemas.microsoft.com/office/powerpoint/2010/main" val="130104969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085CC632-EC36-4F28-B82C-4347C806DF66}" type="slidenum">
              <a:rPr lang="it-IT" altLang="it-IT" smtClean="0"/>
              <a:pPr algn="r" eaLnBrk="1" hangingPunct="1"/>
              <a:t>81</a:t>
            </a:fld>
            <a:endParaRPr lang="pt-BR" altLang="it-IT" dirty="0" smtClean="0"/>
          </a:p>
        </p:txBody>
      </p:sp>
      <p:grpSp>
        <p:nvGrpSpPr>
          <p:cNvPr id="17411" name="Group 4"/>
          <p:cNvGrpSpPr>
            <a:grpSpLocks/>
          </p:cNvGrpSpPr>
          <p:nvPr/>
        </p:nvGrpSpPr>
        <p:grpSpPr bwMode="auto">
          <a:xfrm>
            <a:off x="0" y="0"/>
            <a:ext cx="9144000" cy="2144713"/>
            <a:chOff x="0" y="0"/>
            <a:chExt cx="5760" cy="1351"/>
          </a:xfrm>
        </p:grpSpPr>
        <p:grpSp>
          <p:nvGrpSpPr>
            <p:cNvPr id="17423" name="Group 5"/>
            <p:cNvGrpSpPr>
              <a:grpSpLocks/>
            </p:cNvGrpSpPr>
            <p:nvPr/>
          </p:nvGrpSpPr>
          <p:grpSpPr bwMode="auto">
            <a:xfrm>
              <a:off x="0" y="0"/>
              <a:ext cx="5340" cy="1351"/>
              <a:chOff x="0" y="0"/>
              <a:chExt cx="5340" cy="1351"/>
            </a:xfrm>
          </p:grpSpPr>
          <p:graphicFrame>
            <p:nvGraphicFramePr>
              <p:cNvPr id="1742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50649" name="Fotografia di Photo Editor" r:id="rId4" imgW="5238095" imgH="2438095" progId="">
                      <p:embed/>
                    </p:oleObj>
                  </mc:Choice>
                  <mc:Fallback>
                    <p:oleObj name="Fotografia di Photo Editor" r:id="rId4" imgW="5238095" imgH="2438095" progId="">
                      <p:embed/>
                      <p:pic>
                        <p:nvPicPr>
                          <p:cNvPr id="0" name="Picture 1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50650" name="Fotografia di Photo Editor" r:id="rId6" imgW="1028844" imgH="2438095" progId="">
                      <p:embed/>
                    </p:oleObj>
                  </mc:Choice>
                  <mc:Fallback>
                    <p:oleObj name="Fotografia di Photo Editor" r:id="rId6" imgW="1028844" imgH="2438095" progId="">
                      <p:embed/>
                      <p:pic>
                        <p:nvPicPr>
                          <p:cNvPr id="0" name="Picture 1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50651" name="Fotografia di Photo Editor" r:id="rId8" imgW="1028844" imgH="2438095" progId="">
                      <p:embed/>
                    </p:oleObj>
                  </mc:Choice>
                  <mc:Fallback>
                    <p:oleObj name="Fotografia di Photo Editor" r:id="rId8" imgW="1028844" imgH="2438095" progId="">
                      <p:embed/>
                      <p:pic>
                        <p:nvPicPr>
                          <p:cNvPr id="0" name="Picture 1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50652" name="Fotografia di Photo Editor" r:id="rId9" imgW="1028844" imgH="2438095" progId="">
                      <p:embed/>
                    </p:oleObj>
                  </mc:Choice>
                  <mc:Fallback>
                    <p:oleObj name="Fotografia di Photo Editor" r:id="rId9" imgW="1028844" imgH="2438095" progId="">
                      <p:embed/>
                      <p:pic>
                        <p:nvPicPr>
                          <p:cNvPr id="0" name="Picture 1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50653" name="Fotografia di Photo Editor" r:id="rId10" imgW="1028844" imgH="2438095" progId="">
                      <p:embed/>
                    </p:oleObj>
                  </mc:Choice>
                  <mc:Fallback>
                    <p:oleObj name="Fotografia di Photo Editor" r:id="rId10" imgW="1028844" imgH="2438095" progId="">
                      <p:embed/>
                      <p:pic>
                        <p:nvPicPr>
                          <p:cNvPr id="0" name="Picture 1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3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50654" name="Fotografia di Photo Editor" r:id="rId11" imgW="1028844" imgH="2438095" progId="">
                      <p:embed/>
                    </p:oleObj>
                  </mc:Choice>
                  <mc:Fallback>
                    <p:oleObj name="Fotografia di Photo Editor" r:id="rId11" imgW="1028844" imgH="2438095" progId="">
                      <p:embed/>
                      <p:pic>
                        <p:nvPicPr>
                          <p:cNvPr id="0" name="Picture 1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742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50655" name="Fotografia di Photo Editor" r:id="rId12" imgW="1028844" imgH="2438095" progId="">
                    <p:embed/>
                  </p:oleObj>
                </mc:Choice>
                <mc:Fallback>
                  <p:oleObj name="Fotografia di Photo Editor" r:id="rId12" imgW="1028844" imgH="2438095" progId="">
                    <p:embed/>
                    <p:pic>
                      <p:nvPicPr>
                        <p:cNvPr id="0" name="Picture 1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412" name="Group 13"/>
          <p:cNvGrpSpPr>
            <a:grpSpLocks/>
          </p:cNvGrpSpPr>
          <p:nvPr/>
        </p:nvGrpSpPr>
        <p:grpSpPr bwMode="auto">
          <a:xfrm>
            <a:off x="611188" y="476250"/>
            <a:ext cx="8532812" cy="1800225"/>
            <a:chOff x="385" y="300"/>
            <a:chExt cx="5375" cy="1134"/>
          </a:xfrm>
        </p:grpSpPr>
        <p:grpSp>
          <p:nvGrpSpPr>
            <p:cNvPr id="17415" name="Group 14"/>
            <p:cNvGrpSpPr>
              <a:grpSpLocks/>
            </p:cNvGrpSpPr>
            <p:nvPr/>
          </p:nvGrpSpPr>
          <p:grpSpPr bwMode="auto">
            <a:xfrm>
              <a:off x="385" y="300"/>
              <a:ext cx="5375" cy="363"/>
              <a:chOff x="385" y="300"/>
              <a:chExt cx="5375" cy="363"/>
            </a:xfrm>
          </p:grpSpPr>
          <p:grpSp>
            <p:nvGrpSpPr>
              <p:cNvPr id="17418" name="Group 15"/>
              <p:cNvGrpSpPr>
                <a:grpSpLocks/>
              </p:cNvGrpSpPr>
              <p:nvPr/>
            </p:nvGrpSpPr>
            <p:grpSpPr bwMode="auto">
              <a:xfrm>
                <a:off x="4490" y="300"/>
                <a:ext cx="1270" cy="292"/>
                <a:chOff x="4490" y="300"/>
                <a:chExt cx="1270" cy="292"/>
              </a:xfrm>
            </p:grpSpPr>
            <p:pic>
              <p:nvPicPr>
                <p:cNvPr id="1742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1741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2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741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1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grpSp>
      <p:sp>
        <p:nvSpPr>
          <p:cNvPr id="22" name="Rettangolo 21"/>
          <p:cNvSpPr/>
          <p:nvPr/>
        </p:nvSpPr>
        <p:spPr>
          <a:xfrm>
            <a:off x="499492" y="692696"/>
            <a:ext cx="6808812" cy="1138773"/>
          </a:xfrm>
          <a:prstGeom prst="rect">
            <a:avLst/>
          </a:prstGeom>
        </p:spPr>
        <p:txBody>
          <a:bodyPr wrap="square">
            <a:spAutoFit/>
          </a:bodyPr>
          <a:lstStyle/>
          <a:p>
            <a:pPr>
              <a:defRPr/>
            </a:pPr>
            <a:r>
              <a:rPr lang="it-IT" altLang="it-IT" sz="2400" b="1" dirty="0" smtClean="0">
                <a:solidFill>
                  <a:schemeClr val="tx2">
                    <a:lumMod val="75000"/>
                  </a:schemeClr>
                </a:solidFill>
                <a:latin typeface="+mj-lt"/>
              </a:rPr>
              <a:t>Terceira oscilação pelo art. 24</a:t>
            </a:r>
            <a:endParaRPr lang="pt-BR" altLang="it-IT" sz="2400" b="1" dirty="0">
              <a:solidFill>
                <a:schemeClr val="tx2">
                  <a:lumMod val="75000"/>
                </a:schemeClr>
              </a:solidFill>
              <a:latin typeface="+mj-lt"/>
              <a:ea typeface="+mj-ea"/>
              <a:cs typeface="+mj-cs"/>
            </a:endParaRPr>
          </a:p>
          <a:p>
            <a:pPr>
              <a:defRPr/>
            </a:pPr>
            <a:r>
              <a:rPr lang="it-IT" sz="2000" dirty="0">
                <a:solidFill>
                  <a:schemeClr val="tx2">
                    <a:lumMod val="75000"/>
                  </a:schemeClr>
                </a:solidFill>
              </a:rPr>
              <a:t>Instituto Nacional de Acidentes de Trabalho</a:t>
            </a:r>
          </a:p>
          <a:p>
            <a:pPr>
              <a:defRPr/>
            </a:pPr>
            <a:endParaRPr lang="pt-BR" sz="2400" b="1" dirty="0">
              <a:solidFill>
                <a:schemeClr val="tx2">
                  <a:lumMod val="75000"/>
                </a:schemeClr>
              </a:solidFill>
              <a:latin typeface="+mj-lt"/>
              <a:ea typeface="+mj-ea"/>
              <a:cs typeface="+mj-cs"/>
            </a:endParaRPr>
          </a:p>
        </p:txBody>
      </p:sp>
      <p:sp>
        <p:nvSpPr>
          <p:cNvPr id="25" name="Segnaposto contenuto 6"/>
          <p:cNvSpPr>
            <a:spLocks noGrp="1"/>
          </p:cNvSpPr>
          <p:nvPr>
            <p:ph idx="1"/>
          </p:nvPr>
        </p:nvSpPr>
        <p:spPr>
          <a:xfrm>
            <a:off x="323528" y="2204864"/>
            <a:ext cx="8173094" cy="4032448"/>
          </a:xfrm>
        </p:spPr>
        <p:txBody>
          <a:bodyPr rtlCol="0">
            <a:normAutofit/>
          </a:bodyPr>
          <a:lstStyle/>
          <a:p>
            <a:pPr marL="0" indent="0" algn="ctr" eaLnBrk="1" hangingPunct="1">
              <a:buNone/>
            </a:pPr>
            <a:r>
              <a:rPr lang="it-IT" altLang="it-IT" sz="2100" dirty="0" smtClean="0">
                <a:solidFill>
                  <a:schemeClr val="tx2">
                    <a:lumMod val="75000"/>
                  </a:schemeClr>
                </a:solidFill>
              </a:rPr>
              <a:t>TA = TM + O1 + O2 + O3</a:t>
            </a:r>
            <a:r>
              <a:t/>
            </a:r>
            <a:br/>
            <a:endParaRPr lang="pt-BR" altLang="it-IT" sz="2100" dirty="0" smtClean="0">
              <a:solidFill>
                <a:schemeClr val="tx2">
                  <a:lumMod val="75000"/>
                </a:schemeClr>
              </a:solidFill>
            </a:endParaRPr>
          </a:p>
          <a:p>
            <a:pPr marL="0" indent="0" algn="ctr" eaLnBrk="1" hangingPunct="1">
              <a:buNone/>
            </a:pPr>
            <a:endParaRPr lang="pt-BR" altLang="it-IT" sz="2100" dirty="0">
              <a:solidFill>
                <a:schemeClr val="tx2">
                  <a:lumMod val="75000"/>
                </a:schemeClr>
              </a:solidFill>
            </a:endParaRPr>
          </a:p>
          <a:p>
            <a:pPr marL="0" indent="0" algn="ctr" eaLnBrk="1" hangingPunct="1">
              <a:buNone/>
            </a:pPr>
            <a:r>
              <a:rPr lang="it-IT" altLang="it-IT" sz="2100" dirty="0" smtClean="0">
                <a:solidFill>
                  <a:srgbClr val="000073"/>
                </a:solidFill>
              </a:rPr>
              <a:t>Alíquotas atuais</a:t>
            </a:r>
            <a:r>
              <a:t/>
            </a:r>
            <a:br/>
            <a:r>
              <a:rPr dirty="0" smtClean="0"/>
              <a:t> </a:t>
            </a:r>
          </a:p>
          <a:p>
            <a:pPr eaLnBrk="1" fontAlgn="auto" hangingPunct="1">
              <a:spcAft>
                <a:spcPts val="0"/>
              </a:spcAft>
              <a:buClr>
                <a:schemeClr val="tx2">
                  <a:lumMod val="75000"/>
                </a:schemeClr>
              </a:buClr>
              <a:buFont typeface="Arial" pitchFamily="34" charset="0"/>
              <a:buNone/>
              <a:defRPr/>
            </a:pPr>
            <a:endParaRPr lang="pt-BR" dirty="0" smtClean="0">
              <a:solidFill>
                <a:schemeClr val="tx2">
                  <a:lumMod val="75000"/>
                </a:schemeClr>
              </a:solidFill>
            </a:endParaRPr>
          </a:p>
        </p:txBody>
      </p:sp>
      <p:pic>
        <p:nvPicPr>
          <p:cNvPr id="23" name="table"/>
          <p:cNvPicPr>
            <a:picLocks noChangeAspect="1"/>
          </p:cNvPicPr>
          <p:nvPr/>
        </p:nvPicPr>
        <p:blipFill>
          <a:blip r:embed="rId14" cstate="print"/>
          <a:stretch>
            <a:fillRect/>
          </a:stretch>
        </p:blipFill>
        <p:spPr>
          <a:xfrm>
            <a:off x="1190204" y="3933056"/>
            <a:ext cx="5542036" cy="2048929"/>
          </a:xfrm>
          <a:prstGeom prst="rect">
            <a:avLst/>
          </a:prstGeom>
        </p:spPr>
      </p:pic>
    </p:spTree>
    <p:extLst>
      <p:ext uri="{BB962C8B-B14F-4D97-AF65-F5344CB8AC3E}">
        <p14:creationId xmlns:p14="http://schemas.microsoft.com/office/powerpoint/2010/main" val="36105645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085CC632-EC36-4F28-B82C-4347C806DF66}" type="slidenum">
              <a:rPr lang="it-IT" altLang="it-IT" smtClean="0"/>
              <a:pPr algn="r" eaLnBrk="1" hangingPunct="1"/>
              <a:t>82</a:t>
            </a:fld>
            <a:endParaRPr lang="pt-BR" altLang="it-IT" dirty="0" smtClean="0"/>
          </a:p>
        </p:txBody>
      </p:sp>
      <p:grpSp>
        <p:nvGrpSpPr>
          <p:cNvPr id="17411" name="Group 4"/>
          <p:cNvGrpSpPr>
            <a:grpSpLocks/>
          </p:cNvGrpSpPr>
          <p:nvPr/>
        </p:nvGrpSpPr>
        <p:grpSpPr bwMode="auto">
          <a:xfrm>
            <a:off x="0" y="0"/>
            <a:ext cx="9144000" cy="2144713"/>
            <a:chOff x="0" y="0"/>
            <a:chExt cx="5760" cy="1351"/>
          </a:xfrm>
        </p:grpSpPr>
        <p:grpSp>
          <p:nvGrpSpPr>
            <p:cNvPr id="17423" name="Group 5"/>
            <p:cNvGrpSpPr>
              <a:grpSpLocks/>
            </p:cNvGrpSpPr>
            <p:nvPr/>
          </p:nvGrpSpPr>
          <p:grpSpPr bwMode="auto">
            <a:xfrm>
              <a:off x="0" y="0"/>
              <a:ext cx="5340" cy="1351"/>
              <a:chOff x="0" y="0"/>
              <a:chExt cx="5340" cy="1351"/>
            </a:xfrm>
          </p:grpSpPr>
          <p:graphicFrame>
            <p:nvGraphicFramePr>
              <p:cNvPr id="1742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149632" name="Fotografia di Photo Editor" r:id="rId4" imgW="5238095" imgH="2438095" progId="">
                      <p:embed/>
                    </p:oleObj>
                  </mc:Choice>
                  <mc:Fallback>
                    <p:oleObj name="Fotografia di Photo Editor" r:id="rId4" imgW="5238095" imgH="2438095" progId="">
                      <p:embed/>
                      <p:pic>
                        <p:nvPicPr>
                          <p:cNvPr id="0" name="Picture 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149633" name="Fotografia di Photo Editor" r:id="rId6" imgW="1028844" imgH="2438095" progId="">
                      <p:embed/>
                    </p:oleObj>
                  </mc:Choice>
                  <mc:Fallback>
                    <p:oleObj name="Fotografia di Photo Editor" r:id="rId6" imgW="1028844" imgH="2438095" progId="">
                      <p:embed/>
                      <p:pic>
                        <p:nvPicPr>
                          <p:cNvPr id="0" name="Picture 1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149634" name="Fotografia di Photo Editor" r:id="rId8" imgW="1028844" imgH="2438095" progId="">
                      <p:embed/>
                    </p:oleObj>
                  </mc:Choice>
                  <mc:Fallback>
                    <p:oleObj name="Fotografia di Photo Editor" r:id="rId8" imgW="1028844" imgH="2438095" progId="">
                      <p:embed/>
                      <p:pic>
                        <p:nvPicPr>
                          <p:cNvPr id="0" name="Picture 1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149635" name="Fotografia di Photo Editor" r:id="rId9" imgW="1028844" imgH="2438095" progId="">
                      <p:embed/>
                    </p:oleObj>
                  </mc:Choice>
                  <mc:Fallback>
                    <p:oleObj name="Fotografia di Photo Editor" r:id="rId9" imgW="1028844" imgH="2438095" progId="">
                      <p:embed/>
                      <p:pic>
                        <p:nvPicPr>
                          <p:cNvPr id="0" name="Picture 1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149636" name="Fotografia di Photo Editor" r:id="rId10" imgW="1028844" imgH="2438095" progId="">
                      <p:embed/>
                    </p:oleObj>
                  </mc:Choice>
                  <mc:Fallback>
                    <p:oleObj name="Fotografia di Photo Editor" r:id="rId10" imgW="1028844" imgH="2438095" progId="">
                      <p:embed/>
                      <p:pic>
                        <p:nvPicPr>
                          <p:cNvPr id="0" name="Picture 1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3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149637" name="Fotografia di Photo Editor" r:id="rId11" imgW="1028844" imgH="2438095" progId="">
                      <p:embed/>
                    </p:oleObj>
                  </mc:Choice>
                  <mc:Fallback>
                    <p:oleObj name="Fotografia di Photo Editor" r:id="rId11" imgW="1028844" imgH="2438095" progId="">
                      <p:embed/>
                      <p:pic>
                        <p:nvPicPr>
                          <p:cNvPr id="0" name="Picture 1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742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149638" name="Fotografia di Photo Editor" r:id="rId12" imgW="1028844" imgH="2438095" progId="">
                    <p:embed/>
                  </p:oleObj>
                </mc:Choice>
                <mc:Fallback>
                  <p:oleObj name="Fotografia di Photo Editor" r:id="rId12" imgW="1028844" imgH="2438095" progId="">
                    <p:embed/>
                    <p:pic>
                      <p:nvPicPr>
                        <p:cNvPr id="0" name="Picture 1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412" name="Group 13"/>
          <p:cNvGrpSpPr>
            <a:grpSpLocks/>
          </p:cNvGrpSpPr>
          <p:nvPr/>
        </p:nvGrpSpPr>
        <p:grpSpPr bwMode="auto">
          <a:xfrm>
            <a:off x="611188" y="476250"/>
            <a:ext cx="8532812" cy="1800225"/>
            <a:chOff x="385" y="300"/>
            <a:chExt cx="5375" cy="1134"/>
          </a:xfrm>
        </p:grpSpPr>
        <p:grpSp>
          <p:nvGrpSpPr>
            <p:cNvPr id="17415" name="Group 14"/>
            <p:cNvGrpSpPr>
              <a:grpSpLocks/>
            </p:cNvGrpSpPr>
            <p:nvPr/>
          </p:nvGrpSpPr>
          <p:grpSpPr bwMode="auto">
            <a:xfrm>
              <a:off x="385" y="300"/>
              <a:ext cx="5375" cy="363"/>
              <a:chOff x="385" y="300"/>
              <a:chExt cx="5375" cy="363"/>
            </a:xfrm>
          </p:grpSpPr>
          <p:grpSp>
            <p:nvGrpSpPr>
              <p:cNvPr id="17418" name="Group 15"/>
              <p:cNvGrpSpPr>
                <a:grpSpLocks/>
              </p:cNvGrpSpPr>
              <p:nvPr/>
            </p:nvGrpSpPr>
            <p:grpSpPr bwMode="auto">
              <a:xfrm>
                <a:off x="4490" y="300"/>
                <a:ext cx="1270" cy="292"/>
                <a:chOff x="4490" y="300"/>
                <a:chExt cx="1270" cy="292"/>
              </a:xfrm>
            </p:grpSpPr>
            <p:pic>
              <p:nvPicPr>
                <p:cNvPr id="1742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1741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2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741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1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grpSp>
      <p:sp>
        <p:nvSpPr>
          <p:cNvPr id="22" name="Rettangolo 21"/>
          <p:cNvSpPr/>
          <p:nvPr/>
        </p:nvSpPr>
        <p:spPr>
          <a:xfrm>
            <a:off x="499492" y="692696"/>
            <a:ext cx="6808812" cy="1138773"/>
          </a:xfrm>
          <a:prstGeom prst="rect">
            <a:avLst/>
          </a:prstGeom>
        </p:spPr>
        <p:txBody>
          <a:bodyPr wrap="square">
            <a:spAutoFit/>
          </a:bodyPr>
          <a:lstStyle/>
          <a:p>
            <a:pPr>
              <a:defRPr/>
            </a:pPr>
            <a:r>
              <a:rPr lang="it-IT" altLang="it-IT" sz="2400" b="1" dirty="0" smtClean="0">
                <a:solidFill>
                  <a:schemeClr val="tx2">
                    <a:lumMod val="75000"/>
                  </a:schemeClr>
                </a:solidFill>
                <a:latin typeface="+mj-lt"/>
              </a:rPr>
              <a:t>Construção das taxas da tarifa 2000</a:t>
            </a:r>
            <a:endParaRPr lang="pt-BR" altLang="it-IT" sz="2400" b="1" dirty="0">
              <a:solidFill>
                <a:schemeClr val="tx2">
                  <a:lumMod val="75000"/>
                </a:schemeClr>
              </a:solidFill>
              <a:latin typeface="+mj-lt"/>
              <a:ea typeface="+mj-ea"/>
              <a:cs typeface="+mj-cs"/>
            </a:endParaRPr>
          </a:p>
          <a:p>
            <a:pPr>
              <a:defRPr/>
            </a:pPr>
            <a:r>
              <a:rPr lang="it-IT" sz="2000" dirty="0">
                <a:solidFill>
                  <a:schemeClr val="tx2">
                    <a:lumMod val="75000"/>
                  </a:schemeClr>
                </a:solidFill>
              </a:rPr>
              <a:t>Instituto Nacional de Acidentes de Trabalho</a:t>
            </a:r>
          </a:p>
          <a:p>
            <a:pPr>
              <a:defRPr/>
            </a:pPr>
            <a:endParaRPr lang="pt-BR" sz="2400" b="1" dirty="0">
              <a:solidFill>
                <a:schemeClr val="tx2">
                  <a:lumMod val="75000"/>
                </a:schemeClr>
              </a:solidFill>
              <a:latin typeface="+mj-lt"/>
              <a:ea typeface="+mj-ea"/>
              <a:cs typeface="+mj-cs"/>
            </a:endParaRPr>
          </a:p>
        </p:txBody>
      </p:sp>
      <p:sp>
        <p:nvSpPr>
          <p:cNvPr id="25" name="Segnaposto contenuto 6"/>
          <p:cNvSpPr>
            <a:spLocks noGrp="1"/>
          </p:cNvSpPr>
          <p:nvPr>
            <p:ph idx="1"/>
          </p:nvPr>
        </p:nvSpPr>
        <p:spPr>
          <a:xfrm>
            <a:off x="323528" y="2204864"/>
            <a:ext cx="8173094" cy="3772445"/>
          </a:xfrm>
        </p:spPr>
        <p:txBody>
          <a:bodyPr rtlCol="0">
            <a:normAutofit fontScale="92500"/>
          </a:bodyPr>
          <a:lstStyle/>
          <a:p>
            <a:pPr marL="0" lvl="0" indent="0">
              <a:buNone/>
            </a:pPr>
            <a:r>
              <a:rPr lang="it-IT" altLang="it-IT" sz="2100" dirty="0" smtClean="0">
                <a:solidFill>
                  <a:schemeClr val="tx2">
                    <a:lumMod val="75000"/>
                  </a:schemeClr>
                </a:solidFill>
              </a:rPr>
              <a:t>A taxa de tarifa (TM) final publicada na nomenclatura para cada vaga de trabalho é dada pela soma dos seguintes componentes:</a:t>
            </a:r>
          </a:p>
          <a:p>
            <a:pPr marL="0" lvl="0" indent="0">
              <a:buNone/>
            </a:pPr>
            <a:endParaRPr lang="pt-BR" altLang="it-IT" sz="2100" dirty="0">
              <a:solidFill>
                <a:srgbClr val="000073"/>
              </a:solidFill>
            </a:endParaRPr>
          </a:p>
          <a:p>
            <a:pPr marL="0" lvl="0" indent="0" algn="ctr">
              <a:buNone/>
            </a:pPr>
            <a:r>
              <a:rPr lang="it-IT" altLang="it-IT" sz="2100" dirty="0" smtClean="0">
                <a:solidFill>
                  <a:srgbClr val="000073"/>
                </a:solidFill>
              </a:rPr>
              <a:t>TM = TC + ADD + TOSC</a:t>
            </a:r>
          </a:p>
          <a:p>
            <a:pPr marL="0" lvl="0" indent="0">
              <a:buNone/>
            </a:pPr>
            <a:r>
              <a:rPr lang="it-IT" sz="2100" dirty="0" smtClean="0">
                <a:solidFill>
                  <a:srgbClr val="000073"/>
                </a:solidFill>
              </a:rPr>
              <a:t>Onde: TC é a taxa total dos carregamentos (percentuais e aditivos); ADD são os</a:t>
            </a:r>
            <a:r>
              <a:rPr lang="en-US" sz="2100" dirty="0" smtClean="0">
                <a:solidFill>
                  <a:srgbClr val="000073"/>
                </a:solidFill>
              </a:rPr>
              <a:t>
</a:t>
            </a:r>
            <a:r>
              <a:t/>
            </a:r>
            <a:br/>
            <a:r>
              <a:rPr lang="it-IT" sz="2100" dirty="0" smtClean="0">
                <a:solidFill>
                  <a:srgbClr val="000073"/>
                </a:solidFill>
              </a:rPr>
              <a:t>adicionais decorrentes do confronto com a tarifa precedente (</a:t>
            </a:r>
            <a:r>
              <a:rPr lang="it-IT" sz="2100" i="1" dirty="0" smtClean="0">
                <a:solidFill>
                  <a:srgbClr val="000073"/>
                </a:solidFill>
              </a:rPr>
              <a:t>limitações que determinaram mais um encargo a ser distribuído em todas as taxas</a:t>
            </a:r>
            <a:r>
              <a:rPr lang="it-IT" sz="2100" dirty="0" smtClean="0">
                <a:solidFill>
                  <a:srgbClr val="000073"/>
                </a:solidFill>
              </a:rPr>
              <a:t>); TASC é o custo do processo de simulação das 3 oscilações.</a:t>
            </a:r>
          </a:p>
          <a:p>
            <a:pPr marL="0" lvl="0" indent="0">
              <a:buNone/>
            </a:pPr>
            <a:r>
              <a:rPr lang="it-IT" sz="1200" i="1" dirty="0" smtClean="0">
                <a:solidFill>
                  <a:srgbClr val="000073"/>
                </a:solidFill>
              </a:rPr>
              <a:t>A taxa de tarifa é o ponto de referência para o cálculo anual das oscilações citadas, da qual descende a taxa efetivamente praticada, a chamada Taxa Aplicada (TAPPL). Se a PAT não é oscilada, o prêmio é mensurado pelo TM.</a:t>
            </a:r>
            <a:endParaRPr lang="pt-BR" sz="1200" i="1" dirty="0">
              <a:solidFill>
                <a:srgbClr val="000073"/>
              </a:solidFill>
            </a:endParaRPr>
          </a:p>
          <a:p>
            <a:pPr marL="0" lvl="0" indent="0">
              <a:buNone/>
            </a:pPr>
            <a:endParaRPr lang="pt-BR" sz="2100" dirty="0">
              <a:solidFill>
                <a:srgbClr val="000073"/>
              </a:solidFill>
            </a:endParaRPr>
          </a:p>
          <a:p>
            <a:pPr marL="0" indent="0" eaLnBrk="1" hangingPunct="1">
              <a:buNone/>
            </a:pPr>
            <a:endParaRPr lang="pt-BR" altLang="it-IT" sz="2100" dirty="0">
              <a:solidFill>
                <a:srgbClr val="000073"/>
              </a:solidFill>
            </a:endParaRPr>
          </a:p>
          <a:p>
            <a:pPr eaLnBrk="1" fontAlgn="auto" hangingPunct="1">
              <a:spcAft>
                <a:spcPts val="0"/>
              </a:spcAft>
              <a:buClr>
                <a:schemeClr val="tx2">
                  <a:lumMod val="75000"/>
                </a:schemeClr>
              </a:buClr>
              <a:buFont typeface="Arial" pitchFamily="34" charset="0"/>
              <a:buNone/>
              <a:defRPr/>
            </a:pPr>
            <a:endParaRPr lang="pt-BR" dirty="0" smtClean="0">
              <a:solidFill>
                <a:schemeClr val="tx2">
                  <a:lumMod val="75000"/>
                </a:schemeClr>
              </a:solidFill>
            </a:endParaRPr>
          </a:p>
        </p:txBody>
      </p:sp>
    </p:spTree>
    <p:extLst>
      <p:ext uri="{BB962C8B-B14F-4D97-AF65-F5344CB8AC3E}">
        <p14:creationId xmlns:p14="http://schemas.microsoft.com/office/powerpoint/2010/main" val="34276754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085CC632-EC36-4F28-B82C-4347C806DF66}" type="slidenum">
              <a:rPr lang="it-IT" altLang="it-IT" smtClean="0"/>
              <a:pPr algn="r" eaLnBrk="1" hangingPunct="1"/>
              <a:t>83</a:t>
            </a:fld>
            <a:endParaRPr lang="pt-BR" altLang="it-IT" dirty="0" smtClean="0"/>
          </a:p>
        </p:txBody>
      </p:sp>
      <p:grpSp>
        <p:nvGrpSpPr>
          <p:cNvPr id="17411" name="Group 4"/>
          <p:cNvGrpSpPr>
            <a:grpSpLocks/>
          </p:cNvGrpSpPr>
          <p:nvPr/>
        </p:nvGrpSpPr>
        <p:grpSpPr bwMode="auto">
          <a:xfrm>
            <a:off x="0" y="0"/>
            <a:ext cx="9144000" cy="2144713"/>
            <a:chOff x="0" y="0"/>
            <a:chExt cx="5760" cy="1351"/>
          </a:xfrm>
        </p:grpSpPr>
        <p:grpSp>
          <p:nvGrpSpPr>
            <p:cNvPr id="17423" name="Group 5"/>
            <p:cNvGrpSpPr>
              <a:grpSpLocks/>
            </p:cNvGrpSpPr>
            <p:nvPr/>
          </p:nvGrpSpPr>
          <p:grpSpPr bwMode="auto">
            <a:xfrm>
              <a:off x="0" y="0"/>
              <a:ext cx="5340" cy="1351"/>
              <a:chOff x="0" y="0"/>
              <a:chExt cx="5340" cy="1351"/>
            </a:xfrm>
          </p:grpSpPr>
          <p:graphicFrame>
            <p:nvGraphicFramePr>
              <p:cNvPr id="1742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84453" name="Fotografia di Photo Editor" r:id="rId4" imgW="5238095" imgH="2438095" progId="">
                      <p:embed/>
                    </p:oleObj>
                  </mc:Choice>
                  <mc:Fallback>
                    <p:oleObj name="Fotografia di Photo Editor" r:id="rId4" imgW="5238095" imgH="2438095" progId="">
                      <p:embed/>
                      <p:pic>
                        <p:nvPicPr>
                          <p:cNvPr id="0" name="Picture 4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84454" name="Fotografia di Photo Editor" r:id="rId6" imgW="1028844" imgH="2438095" progId="">
                      <p:embed/>
                    </p:oleObj>
                  </mc:Choice>
                  <mc:Fallback>
                    <p:oleObj name="Fotografia di Photo Editor" r:id="rId6" imgW="1028844" imgH="2438095" progId="">
                      <p:embed/>
                      <p:pic>
                        <p:nvPicPr>
                          <p:cNvPr id="0" name="Picture 4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84455" name="Fotografia di Photo Editor" r:id="rId8" imgW="1028844" imgH="2438095" progId="">
                      <p:embed/>
                    </p:oleObj>
                  </mc:Choice>
                  <mc:Fallback>
                    <p:oleObj name="Fotografia di Photo Editor" r:id="rId8" imgW="1028844" imgH="2438095" progId="">
                      <p:embed/>
                      <p:pic>
                        <p:nvPicPr>
                          <p:cNvPr id="0" name="Picture 48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84456" name="Fotografia di Photo Editor" r:id="rId9" imgW="1028844" imgH="2438095" progId="">
                      <p:embed/>
                    </p:oleObj>
                  </mc:Choice>
                  <mc:Fallback>
                    <p:oleObj name="Fotografia di Photo Editor" r:id="rId9" imgW="1028844" imgH="2438095" progId="">
                      <p:embed/>
                      <p:pic>
                        <p:nvPicPr>
                          <p:cNvPr id="0" name="Picture 4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84457" name="Fotografia di Photo Editor" r:id="rId10" imgW="1028844" imgH="2438095" progId="">
                      <p:embed/>
                    </p:oleObj>
                  </mc:Choice>
                  <mc:Fallback>
                    <p:oleObj name="Fotografia di Photo Editor" r:id="rId10" imgW="1028844" imgH="2438095" progId="">
                      <p:embed/>
                      <p:pic>
                        <p:nvPicPr>
                          <p:cNvPr id="0" name="Picture 48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3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84458" name="Fotografia di Photo Editor" r:id="rId11" imgW="1028844" imgH="2438095" progId="">
                      <p:embed/>
                    </p:oleObj>
                  </mc:Choice>
                  <mc:Fallback>
                    <p:oleObj name="Fotografia di Photo Editor" r:id="rId11" imgW="1028844" imgH="2438095" progId="">
                      <p:embed/>
                      <p:pic>
                        <p:nvPicPr>
                          <p:cNvPr id="0" name="Picture 4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742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84459" name="Fotografia di Photo Editor" r:id="rId12" imgW="1028844" imgH="2438095" progId="">
                    <p:embed/>
                  </p:oleObj>
                </mc:Choice>
                <mc:Fallback>
                  <p:oleObj name="Fotografia di Photo Editor" r:id="rId12" imgW="1028844" imgH="2438095" progId="">
                    <p:embed/>
                    <p:pic>
                      <p:nvPicPr>
                        <p:cNvPr id="0" name="Picture 4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412" name="Group 13"/>
          <p:cNvGrpSpPr>
            <a:grpSpLocks/>
          </p:cNvGrpSpPr>
          <p:nvPr/>
        </p:nvGrpSpPr>
        <p:grpSpPr bwMode="auto">
          <a:xfrm>
            <a:off x="611188" y="476250"/>
            <a:ext cx="8532812" cy="1800225"/>
            <a:chOff x="385" y="300"/>
            <a:chExt cx="5375" cy="1134"/>
          </a:xfrm>
        </p:grpSpPr>
        <p:grpSp>
          <p:nvGrpSpPr>
            <p:cNvPr id="17415" name="Group 14"/>
            <p:cNvGrpSpPr>
              <a:grpSpLocks/>
            </p:cNvGrpSpPr>
            <p:nvPr/>
          </p:nvGrpSpPr>
          <p:grpSpPr bwMode="auto">
            <a:xfrm>
              <a:off x="385" y="300"/>
              <a:ext cx="5375" cy="363"/>
              <a:chOff x="385" y="300"/>
              <a:chExt cx="5375" cy="363"/>
            </a:xfrm>
          </p:grpSpPr>
          <p:grpSp>
            <p:nvGrpSpPr>
              <p:cNvPr id="17418" name="Group 15"/>
              <p:cNvGrpSpPr>
                <a:grpSpLocks/>
              </p:cNvGrpSpPr>
              <p:nvPr/>
            </p:nvGrpSpPr>
            <p:grpSpPr bwMode="auto">
              <a:xfrm>
                <a:off x="4490" y="300"/>
                <a:ext cx="1270" cy="292"/>
                <a:chOff x="4490" y="300"/>
                <a:chExt cx="1270" cy="292"/>
              </a:xfrm>
            </p:grpSpPr>
            <p:pic>
              <p:nvPicPr>
                <p:cNvPr id="1742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1741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2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741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1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grpSp>
      <p:sp>
        <p:nvSpPr>
          <p:cNvPr id="22" name="Rettangolo 21"/>
          <p:cNvSpPr/>
          <p:nvPr/>
        </p:nvSpPr>
        <p:spPr>
          <a:xfrm>
            <a:off x="499492" y="692696"/>
            <a:ext cx="6808812" cy="1138773"/>
          </a:xfrm>
          <a:prstGeom prst="rect">
            <a:avLst/>
          </a:prstGeom>
        </p:spPr>
        <p:txBody>
          <a:bodyPr wrap="square">
            <a:spAutoFit/>
          </a:bodyPr>
          <a:lstStyle/>
          <a:p>
            <a:pPr>
              <a:defRPr/>
            </a:pPr>
            <a:r>
              <a:rPr lang="it-IT" altLang="it-IT" sz="2400" b="1" dirty="0" smtClean="0">
                <a:solidFill>
                  <a:schemeClr val="tx2">
                    <a:lumMod val="75000"/>
                  </a:schemeClr>
                </a:solidFill>
                <a:latin typeface="+mj-lt"/>
              </a:rPr>
              <a:t>O confronto com o Brasil</a:t>
            </a:r>
            <a:endParaRPr lang="pt-BR" altLang="it-IT" sz="2400" b="1" dirty="0">
              <a:solidFill>
                <a:schemeClr val="tx2">
                  <a:lumMod val="75000"/>
                </a:schemeClr>
              </a:solidFill>
              <a:latin typeface="+mj-lt"/>
              <a:ea typeface="+mj-ea"/>
              <a:cs typeface="+mj-cs"/>
            </a:endParaRPr>
          </a:p>
          <a:p>
            <a:pPr>
              <a:defRPr/>
            </a:pPr>
            <a:r>
              <a:rPr lang="it-IT" sz="2000" dirty="0">
                <a:solidFill>
                  <a:schemeClr val="tx2">
                    <a:lumMod val="75000"/>
                  </a:schemeClr>
                </a:solidFill>
              </a:rPr>
              <a:t>Instituto Nacional de Acidentes de Trabalho</a:t>
            </a:r>
          </a:p>
          <a:p>
            <a:pPr>
              <a:defRPr/>
            </a:pPr>
            <a:endParaRPr lang="pt-BR" sz="2400" b="1" dirty="0">
              <a:solidFill>
                <a:schemeClr val="tx2">
                  <a:lumMod val="75000"/>
                </a:schemeClr>
              </a:solidFill>
              <a:latin typeface="+mj-lt"/>
              <a:ea typeface="+mj-ea"/>
              <a:cs typeface="+mj-cs"/>
            </a:endParaRPr>
          </a:p>
        </p:txBody>
      </p:sp>
      <p:sp>
        <p:nvSpPr>
          <p:cNvPr id="25" name="Segnaposto contenuto 6"/>
          <p:cNvSpPr>
            <a:spLocks noGrp="1"/>
          </p:cNvSpPr>
          <p:nvPr>
            <p:ph idx="1"/>
          </p:nvPr>
        </p:nvSpPr>
        <p:spPr>
          <a:xfrm>
            <a:off x="304950" y="1664494"/>
            <a:ext cx="8173094" cy="4780755"/>
          </a:xfrm>
        </p:spPr>
        <p:txBody>
          <a:bodyPr rtlCol="0">
            <a:noAutofit/>
          </a:bodyPr>
          <a:lstStyle/>
          <a:p>
            <a:pPr marL="0" indent="0" eaLnBrk="1" hangingPunct="1">
              <a:buNone/>
            </a:pPr>
            <a:r>
              <a:rPr lang="it-IT" altLang="it-IT" sz="2100" dirty="0" smtClean="0">
                <a:solidFill>
                  <a:srgbClr val="000073"/>
                </a:solidFill>
              </a:rPr>
              <a:t>O confronto da tarifa comum de dependentes italianos do Inail a brasileira mostra as semelhanças e das diferenças:</a:t>
            </a:r>
          </a:p>
          <a:p>
            <a:pPr marL="0" indent="0" eaLnBrk="1" hangingPunct="1">
              <a:buNone/>
            </a:pPr>
            <a:endParaRPr lang="pt-BR" altLang="it-IT" sz="2100" dirty="0">
              <a:solidFill>
                <a:srgbClr val="000073"/>
              </a:solidFill>
            </a:endParaRPr>
          </a:p>
          <a:p>
            <a:pPr marL="0" indent="0" eaLnBrk="1" hangingPunct="1">
              <a:buNone/>
            </a:pPr>
            <a:r>
              <a:rPr lang="it-IT" altLang="it-IT" sz="2100" dirty="0" smtClean="0">
                <a:solidFill>
                  <a:srgbClr val="000073"/>
                </a:solidFill>
              </a:rPr>
              <a:t>Semelhanças:</a:t>
            </a:r>
          </a:p>
          <a:p>
            <a:pPr eaLnBrk="1" hangingPunct="1"/>
            <a:r>
              <a:rPr lang="it-IT" altLang="it-IT" sz="2100" dirty="0" smtClean="0">
                <a:solidFill>
                  <a:srgbClr val="000073"/>
                </a:solidFill>
              </a:rPr>
              <a:t>Cálculo do prêmio nas formas: Prêmio  =  Taxa </a:t>
            </a:r>
            <a:r>
              <a:rPr dirty="0" smtClean="0"/>
              <a:t> </a:t>
            </a:r>
            <a:r>
              <a:rPr lang="it-IT" altLang="it-IT" sz="2100" dirty="0">
                <a:solidFill>
                  <a:srgbClr val="000073"/>
                </a:solidFill>
              </a:rPr>
              <a:t>x  Retribuições</a:t>
            </a:r>
          </a:p>
          <a:p>
            <a:pPr eaLnBrk="1" hangingPunct="1"/>
            <a:r>
              <a:rPr lang="it-IT" altLang="it-IT" sz="2100" dirty="0" smtClean="0">
                <a:solidFill>
                  <a:srgbClr val="000073"/>
                </a:solidFill>
              </a:rPr>
              <a:t>Sistema de bonus/malus para cada empresa ligada ao andamento dos acidentes: oscilações na Itália, FAP no Brasil</a:t>
            </a:r>
          </a:p>
          <a:p>
            <a:pPr eaLnBrk="1" hangingPunct="1"/>
            <a:r>
              <a:rPr lang="it-IT" altLang="it-IT" sz="2100" dirty="0" smtClean="0">
                <a:solidFill>
                  <a:srgbClr val="000073"/>
                </a:solidFill>
              </a:rPr>
              <a:t>Período de franquia/carência no pagamento das indenizações dos acidentes</a:t>
            </a:r>
          </a:p>
          <a:p>
            <a:pPr eaLnBrk="1" hangingPunct="1"/>
            <a:r>
              <a:rPr lang="it-IT" altLang="it-IT" sz="2100" dirty="0" smtClean="0">
                <a:solidFill>
                  <a:srgbClr val="000073"/>
                </a:solidFill>
              </a:rPr>
              <a:t>Prestações aos acidentados/tecnopáticos e aos familiares do acidentado</a:t>
            </a:r>
          </a:p>
          <a:p>
            <a:pPr eaLnBrk="1" hangingPunct="1"/>
            <a:r>
              <a:rPr lang="it-IT" altLang="it-IT" sz="2100" dirty="0" smtClean="0">
                <a:solidFill>
                  <a:srgbClr val="000073"/>
                </a:solidFill>
              </a:rPr>
              <a:t>Classificação das atividades em inúmeras categorias/vagas de trabalho (739 na Itália 1.318 no Brasil)</a:t>
            </a:r>
          </a:p>
          <a:p>
            <a:pPr marL="0" indent="0" eaLnBrk="1" hangingPunct="1">
              <a:buNone/>
            </a:pPr>
            <a:r>
              <a:t/>
            </a:r>
            <a:br/>
            <a:endParaRPr lang="pt-BR" altLang="it-IT" sz="2100" dirty="0">
              <a:solidFill>
                <a:srgbClr val="000073"/>
              </a:solidFill>
            </a:endParaRPr>
          </a:p>
          <a:p>
            <a:pPr marL="0" indent="0" eaLnBrk="1" hangingPunct="1">
              <a:buNone/>
            </a:pPr>
            <a:endParaRPr lang="pt-BR" altLang="it-IT" sz="2100" dirty="0">
              <a:solidFill>
                <a:srgbClr val="000073"/>
              </a:solidFill>
            </a:endParaRPr>
          </a:p>
          <a:p>
            <a:pPr eaLnBrk="1" fontAlgn="auto" hangingPunct="1">
              <a:spcAft>
                <a:spcPts val="0"/>
              </a:spcAft>
              <a:buClr>
                <a:schemeClr val="tx2">
                  <a:lumMod val="75000"/>
                </a:schemeClr>
              </a:buClr>
              <a:buFont typeface="Arial" pitchFamily="34" charset="0"/>
              <a:buNone/>
              <a:defRPr/>
            </a:pPr>
            <a:endParaRPr lang="pt-BR" sz="2100" dirty="0" smtClean="0">
              <a:solidFill>
                <a:schemeClr val="tx2">
                  <a:lumMod val="75000"/>
                </a:schemeClr>
              </a:solidFill>
            </a:endParaRPr>
          </a:p>
        </p:txBody>
      </p:sp>
    </p:spTree>
    <p:extLst>
      <p:ext uri="{BB962C8B-B14F-4D97-AF65-F5344CB8AC3E}">
        <p14:creationId xmlns:p14="http://schemas.microsoft.com/office/powerpoint/2010/main" val="25193598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085CC632-EC36-4F28-B82C-4347C806DF66}" type="slidenum">
              <a:rPr lang="it-IT" altLang="it-IT" smtClean="0"/>
              <a:pPr algn="r" eaLnBrk="1" hangingPunct="1"/>
              <a:t>84</a:t>
            </a:fld>
            <a:endParaRPr lang="pt-BR" altLang="it-IT" dirty="0" smtClean="0"/>
          </a:p>
        </p:txBody>
      </p:sp>
      <p:grpSp>
        <p:nvGrpSpPr>
          <p:cNvPr id="17411" name="Group 4"/>
          <p:cNvGrpSpPr>
            <a:grpSpLocks/>
          </p:cNvGrpSpPr>
          <p:nvPr/>
        </p:nvGrpSpPr>
        <p:grpSpPr bwMode="auto">
          <a:xfrm>
            <a:off x="0" y="0"/>
            <a:ext cx="9144000" cy="2144713"/>
            <a:chOff x="0" y="0"/>
            <a:chExt cx="5760" cy="1351"/>
          </a:xfrm>
        </p:grpSpPr>
        <p:grpSp>
          <p:nvGrpSpPr>
            <p:cNvPr id="17423" name="Group 5"/>
            <p:cNvGrpSpPr>
              <a:grpSpLocks/>
            </p:cNvGrpSpPr>
            <p:nvPr/>
          </p:nvGrpSpPr>
          <p:grpSpPr bwMode="auto">
            <a:xfrm>
              <a:off x="0" y="0"/>
              <a:ext cx="5340" cy="1351"/>
              <a:chOff x="0" y="0"/>
              <a:chExt cx="5340" cy="1351"/>
            </a:xfrm>
          </p:grpSpPr>
          <p:graphicFrame>
            <p:nvGraphicFramePr>
              <p:cNvPr id="1742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85470" name="Fotografia di Photo Editor" r:id="rId4" imgW="5238095" imgH="2438095" progId="">
                      <p:embed/>
                    </p:oleObj>
                  </mc:Choice>
                  <mc:Fallback>
                    <p:oleObj name="Fotografia di Photo Editor" r:id="rId4" imgW="5238095" imgH="2438095" progId="">
                      <p:embed/>
                      <p:pic>
                        <p:nvPicPr>
                          <p:cNvPr id="0" name="Picture 4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85471" name="Fotografia di Photo Editor" r:id="rId6" imgW="1028844" imgH="2438095" progId="">
                      <p:embed/>
                    </p:oleObj>
                  </mc:Choice>
                  <mc:Fallback>
                    <p:oleObj name="Fotografia di Photo Editor" r:id="rId6" imgW="1028844" imgH="2438095" progId="">
                      <p:embed/>
                      <p:pic>
                        <p:nvPicPr>
                          <p:cNvPr id="0" name="Picture 4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85472" name="Fotografia di Photo Editor" r:id="rId8" imgW="1028844" imgH="2438095" progId="">
                      <p:embed/>
                    </p:oleObj>
                  </mc:Choice>
                  <mc:Fallback>
                    <p:oleObj name="Fotografia di Photo Editor" r:id="rId8" imgW="1028844" imgH="2438095" progId="">
                      <p:embed/>
                      <p:pic>
                        <p:nvPicPr>
                          <p:cNvPr id="0" name="Picture 47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85473" name="Fotografia di Photo Editor" r:id="rId9" imgW="1028844" imgH="2438095" progId="">
                      <p:embed/>
                    </p:oleObj>
                  </mc:Choice>
                  <mc:Fallback>
                    <p:oleObj name="Fotografia di Photo Editor" r:id="rId9" imgW="1028844" imgH="2438095" progId="">
                      <p:embed/>
                      <p:pic>
                        <p:nvPicPr>
                          <p:cNvPr id="0" name="Picture 4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85474" name="Fotografia di Photo Editor" r:id="rId10" imgW="1028844" imgH="2438095" progId="">
                      <p:embed/>
                    </p:oleObj>
                  </mc:Choice>
                  <mc:Fallback>
                    <p:oleObj name="Fotografia di Photo Editor" r:id="rId10" imgW="1028844" imgH="2438095" progId="">
                      <p:embed/>
                      <p:pic>
                        <p:nvPicPr>
                          <p:cNvPr id="0" name="Picture 4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3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85475" name="Fotografia di Photo Editor" r:id="rId11" imgW="1028844" imgH="2438095" progId="">
                      <p:embed/>
                    </p:oleObj>
                  </mc:Choice>
                  <mc:Fallback>
                    <p:oleObj name="Fotografia di Photo Editor" r:id="rId11" imgW="1028844" imgH="2438095" progId="">
                      <p:embed/>
                      <p:pic>
                        <p:nvPicPr>
                          <p:cNvPr id="0" name="Picture 4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742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85476" name="Fotografia di Photo Editor" r:id="rId12" imgW="1028844" imgH="2438095" progId="">
                    <p:embed/>
                  </p:oleObj>
                </mc:Choice>
                <mc:Fallback>
                  <p:oleObj name="Fotografia di Photo Editor" r:id="rId12" imgW="1028844" imgH="2438095" progId="">
                    <p:embed/>
                    <p:pic>
                      <p:nvPicPr>
                        <p:cNvPr id="0" name="Picture 4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412" name="Group 13"/>
          <p:cNvGrpSpPr>
            <a:grpSpLocks/>
          </p:cNvGrpSpPr>
          <p:nvPr/>
        </p:nvGrpSpPr>
        <p:grpSpPr bwMode="auto">
          <a:xfrm>
            <a:off x="611188" y="476250"/>
            <a:ext cx="8532812" cy="1800225"/>
            <a:chOff x="385" y="300"/>
            <a:chExt cx="5375" cy="1134"/>
          </a:xfrm>
        </p:grpSpPr>
        <p:grpSp>
          <p:nvGrpSpPr>
            <p:cNvPr id="17415" name="Group 14"/>
            <p:cNvGrpSpPr>
              <a:grpSpLocks/>
            </p:cNvGrpSpPr>
            <p:nvPr/>
          </p:nvGrpSpPr>
          <p:grpSpPr bwMode="auto">
            <a:xfrm>
              <a:off x="385" y="300"/>
              <a:ext cx="5375" cy="363"/>
              <a:chOff x="385" y="300"/>
              <a:chExt cx="5375" cy="363"/>
            </a:xfrm>
          </p:grpSpPr>
          <p:grpSp>
            <p:nvGrpSpPr>
              <p:cNvPr id="17418" name="Group 15"/>
              <p:cNvGrpSpPr>
                <a:grpSpLocks/>
              </p:cNvGrpSpPr>
              <p:nvPr/>
            </p:nvGrpSpPr>
            <p:grpSpPr bwMode="auto">
              <a:xfrm>
                <a:off x="4490" y="300"/>
                <a:ext cx="1270" cy="292"/>
                <a:chOff x="4490" y="300"/>
                <a:chExt cx="1270" cy="292"/>
              </a:xfrm>
            </p:grpSpPr>
            <p:pic>
              <p:nvPicPr>
                <p:cNvPr id="1742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1741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2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741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1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grpSp>
      <p:sp>
        <p:nvSpPr>
          <p:cNvPr id="22" name="Rettangolo 21"/>
          <p:cNvSpPr/>
          <p:nvPr/>
        </p:nvSpPr>
        <p:spPr>
          <a:xfrm>
            <a:off x="499492" y="692696"/>
            <a:ext cx="6808812" cy="1138773"/>
          </a:xfrm>
          <a:prstGeom prst="rect">
            <a:avLst/>
          </a:prstGeom>
        </p:spPr>
        <p:txBody>
          <a:bodyPr wrap="square">
            <a:spAutoFit/>
          </a:bodyPr>
          <a:lstStyle/>
          <a:p>
            <a:pPr>
              <a:defRPr/>
            </a:pPr>
            <a:r>
              <a:rPr lang="it-IT" altLang="it-IT" sz="2400" b="1" dirty="0" smtClean="0">
                <a:solidFill>
                  <a:schemeClr val="tx2">
                    <a:lumMod val="75000"/>
                  </a:schemeClr>
                </a:solidFill>
                <a:latin typeface="+mj-lt"/>
              </a:rPr>
              <a:t>O confronto com o Brasil</a:t>
            </a:r>
            <a:endParaRPr lang="pt-BR" altLang="it-IT" sz="2400" b="1" dirty="0">
              <a:solidFill>
                <a:schemeClr val="tx2">
                  <a:lumMod val="75000"/>
                </a:schemeClr>
              </a:solidFill>
              <a:latin typeface="+mj-lt"/>
              <a:ea typeface="+mj-ea"/>
              <a:cs typeface="+mj-cs"/>
            </a:endParaRPr>
          </a:p>
          <a:p>
            <a:pPr>
              <a:defRPr/>
            </a:pPr>
            <a:r>
              <a:rPr lang="it-IT" sz="2000" dirty="0">
                <a:solidFill>
                  <a:schemeClr val="tx2">
                    <a:lumMod val="75000"/>
                  </a:schemeClr>
                </a:solidFill>
              </a:rPr>
              <a:t>Instituto Nacional de Acidentes de Trabalho</a:t>
            </a:r>
          </a:p>
          <a:p>
            <a:pPr>
              <a:defRPr/>
            </a:pPr>
            <a:endParaRPr lang="pt-BR" sz="2400" b="1" dirty="0">
              <a:solidFill>
                <a:schemeClr val="tx2">
                  <a:lumMod val="75000"/>
                </a:schemeClr>
              </a:solidFill>
              <a:latin typeface="+mj-lt"/>
              <a:ea typeface="+mj-ea"/>
              <a:cs typeface="+mj-cs"/>
            </a:endParaRPr>
          </a:p>
        </p:txBody>
      </p:sp>
      <p:sp>
        <p:nvSpPr>
          <p:cNvPr id="25" name="Segnaposto contenuto 6"/>
          <p:cNvSpPr>
            <a:spLocks noGrp="1"/>
          </p:cNvSpPr>
          <p:nvPr>
            <p:ph idx="1"/>
          </p:nvPr>
        </p:nvSpPr>
        <p:spPr>
          <a:xfrm>
            <a:off x="323206" y="1882496"/>
            <a:ext cx="8154838" cy="4600525"/>
          </a:xfrm>
        </p:spPr>
        <p:txBody>
          <a:bodyPr rtlCol="0">
            <a:normAutofit fontScale="92500" lnSpcReduction="20000"/>
          </a:bodyPr>
          <a:lstStyle/>
          <a:p>
            <a:pPr marL="0" indent="0" eaLnBrk="1" hangingPunct="1">
              <a:buNone/>
            </a:pPr>
            <a:r>
              <a:rPr lang="it-IT" altLang="it-IT" sz="2100" dirty="0" smtClean="0">
                <a:solidFill>
                  <a:srgbClr val="000073"/>
                </a:solidFill>
              </a:rPr>
              <a:t>Diferenças:</a:t>
            </a:r>
          </a:p>
          <a:p>
            <a:pPr eaLnBrk="1" hangingPunct="1"/>
            <a:r>
              <a:rPr lang="it-IT" altLang="it-IT" sz="2100" dirty="0" smtClean="0">
                <a:solidFill>
                  <a:srgbClr val="000073"/>
                </a:solidFill>
              </a:rPr>
              <a:t>O prêmio no Brasil é uma % aplicada às retribuições mensais, na Itália uma alíquota por milhares das retribuições anuais.</a:t>
            </a:r>
          </a:p>
          <a:p>
            <a:pPr eaLnBrk="1" hangingPunct="1"/>
            <a:r>
              <a:rPr lang="it-IT" altLang="it-IT" sz="2100" dirty="0" smtClean="0">
                <a:solidFill>
                  <a:srgbClr val="000073"/>
                </a:solidFill>
              </a:rPr>
              <a:t>27 diferentes taxas de tarifa (do valor de 4% a 130%) na Itália e 3 (1%, 2% e 3%) no Brasil</a:t>
            </a:r>
          </a:p>
          <a:p>
            <a:pPr eaLnBrk="1" hangingPunct="1"/>
            <a:r>
              <a:rPr lang="it-IT" altLang="it-IT" sz="2100" dirty="0" smtClean="0">
                <a:solidFill>
                  <a:srgbClr val="000073"/>
                </a:solidFill>
              </a:rPr>
              <a:t>Sistema de bonus/malus medido segundo um índice de custo na Itália, e segundo um índice composto (demográfico, frequência e custo) no Brasil</a:t>
            </a:r>
          </a:p>
          <a:p>
            <a:pPr eaLnBrk="1" hangingPunct="1"/>
            <a:r>
              <a:rPr lang="it-IT" altLang="it-IT" sz="2100" dirty="0" smtClean="0">
                <a:solidFill>
                  <a:srgbClr val="000073"/>
                </a:solidFill>
              </a:rPr>
              <a:t>Período diferente de franquia/carência no pagamento das indenizações dos acidentes (3 dias na Itália, 15 no Brasil)</a:t>
            </a:r>
          </a:p>
          <a:p>
            <a:pPr eaLnBrk="1" hangingPunct="1"/>
            <a:r>
              <a:rPr lang="it-IT" altLang="it-IT" sz="2100" dirty="0" smtClean="0">
                <a:solidFill>
                  <a:srgbClr val="000073"/>
                </a:solidFill>
              </a:rPr>
              <a:t>Classificação diferente dos acidentes (distinção entre acidentes temporários, compensação e morte na Itália)</a:t>
            </a:r>
          </a:p>
          <a:p>
            <a:pPr eaLnBrk="1" hangingPunct="1"/>
            <a:r>
              <a:rPr lang="it-IT" altLang="it-IT" sz="2100" dirty="0" smtClean="0">
                <a:solidFill>
                  <a:srgbClr val="000073"/>
                </a:solidFill>
              </a:rPr>
              <a:t>Gestão diferente dos acidentes de trabalhadores agrícolas, dos colaboradores domésticos e das donas de casa.</a:t>
            </a:r>
          </a:p>
          <a:p>
            <a:pPr eaLnBrk="1" hangingPunct="1"/>
            <a:r>
              <a:rPr lang="it-IT" altLang="it-IT" sz="2100" dirty="0" smtClean="0">
                <a:solidFill>
                  <a:srgbClr val="000073"/>
                </a:solidFill>
              </a:rPr>
              <a:t>Cálculo diferente da prestação (no Brasil, após 15 dias de carência - 91% da retribuição calculada como média dos salários comunicados no final da contribuição)</a:t>
            </a:r>
            <a:endParaRPr lang="pt-BR" altLang="it-IT" sz="2100" dirty="0">
              <a:solidFill>
                <a:srgbClr val="000073"/>
              </a:solidFill>
            </a:endParaRPr>
          </a:p>
          <a:p>
            <a:pPr marL="0" indent="0" eaLnBrk="1" hangingPunct="1">
              <a:buNone/>
            </a:pPr>
            <a:endParaRPr lang="pt-BR" altLang="it-IT" sz="2100" dirty="0">
              <a:solidFill>
                <a:srgbClr val="000073"/>
              </a:solidFill>
            </a:endParaRPr>
          </a:p>
          <a:p>
            <a:pPr eaLnBrk="1" fontAlgn="auto" hangingPunct="1">
              <a:spcAft>
                <a:spcPts val="0"/>
              </a:spcAft>
              <a:buClr>
                <a:schemeClr val="tx2">
                  <a:lumMod val="75000"/>
                </a:schemeClr>
              </a:buClr>
              <a:buFont typeface="Arial" pitchFamily="34" charset="0"/>
              <a:buNone/>
              <a:defRPr/>
            </a:pPr>
            <a:endParaRPr lang="pt-BR" dirty="0" smtClean="0">
              <a:solidFill>
                <a:schemeClr val="tx2">
                  <a:lumMod val="75000"/>
                </a:schemeClr>
              </a:solidFill>
            </a:endParaRPr>
          </a:p>
        </p:txBody>
      </p:sp>
    </p:spTree>
    <p:extLst>
      <p:ext uri="{BB962C8B-B14F-4D97-AF65-F5344CB8AC3E}">
        <p14:creationId xmlns:p14="http://schemas.microsoft.com/office/powerpoint/2010/main" val="7008303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085CC632-EC36-4F28-B82C-4347C806DF66}" type="slidenum">
              <a:rPr lang="it-IT" altLang="it-IT" smtClean="0"/>
              <a:pPr algn="r" eaLnBrk="1" hangingPunct="1"/>
              <a:t>85</a:t>
            </a:fld>
            <a:endParaRPr lang="pt-BR" altLang="it-IT" dirty="0" smtClean="0"/>
          </a:p>
        </p:txBody>
      </p:sp>
      <p:grpSp>
        <p:nvGrpSpPr>
          <p:cNvPr id="17411" name="Group 4"/>
          <p:cNvGrpSpPr>
            <a:grpSpLocks/>
          </p:cNvGrpSpPr>
          <p:nvPr/>
        </p:nvGrpSpPr>
        <p:grpSpPr bwMode="auto">
          <a:xfrm>
            <a:off x="0" y="0"/>
            <a:ext cx="9144000" cy="2144713"/>
            <a:chOff x="0" y="0"/>
            <a:chExt cx="5760" cy="1351"/>
          </a:xfrm>
        </p:grpSpPr>
        <p:grpSp>
          <p:nvGrpSpPr>
            <p:cNvPr id="17423" name="Group 5"/>
            <p:cNvGrpSpPr>
              <a:grpSpLocks/>
            </p:cNvGrpSpPr>
            <p:nvPr/>
          </p:nvGrpSpPr>
          <p:grpSpPr bwMode="auto">
            <a:xfrm>
              <a:off x="0" y="0"/>
              <a:ext cx="5340" cy="1351"/>
              <a:chOff x="0" y="0"/>
              <a:chExt cx="5340" cy="1351"/>
            </a:xfrm>
          </p:grpSpPr>
          <p:graphicFrame>
            <p:nvGraphicFramePr>
              <p:cNvPr id="1742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86480" name="Fotografia di Photo Editor" r:id="rId4" imgW="5238095" imgH="2438095" progId="">
                      <p:embed/>
                    </p:oleObj>
                  </mc:Choice>
                  <mc:Fallback>
                    <p:oleObj name="Fotografia di Photo Editor" r:id="rId4" imgW="5238095" imgH="2438095" progId="">
                      <p:embed/>
                      <p:pic>
                        <p:nvPicPr>
                          <p:cNvPr id="0" name="Picture 4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86481" name="Fotografia di Photo Editor" r:id="rId6" imgW="1028844" imgH="2438095" progId="">
                      <p:embed/>
                    </p:oleObj>
                  </mc:Choice>
                  <mc:Fallback>
                    <p:oleObj name="Fotografia di Photo Editor" r:id="rId6" imgW="1028844" imgH="2438095" progId="">
                      <p:embed/>
                      <p:pic>
                        <p:nvPicPr>
                          <p:cNvPr id="0" name="Picture 4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86482" name="Fotografia di Photo Editor" r:id="rId8" imgW="1028844" imgH="2438095" progId="">
                      <p:embed/>
                    </p:oleObj>
                  </mc:Choice>
                  <mc:Fallback>
                    <p:oleObj name="Fotografia di Photo Editor" r:id="rId8" imgW="1028844" imgH="2438095" progId="">
                      <p:embed/>
                      <p:pic>
                        <p:nvPicPr>
                          <p:cNvPr id="0" name="Picture 4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86483" name="Fotografia di Photo Editor" r:id="rId9" imgW="1028844" imgH="2438095" progId="">
                      <p:embed/>
                    </p:oleObj>
                  </mc:Choice>
                  <mc:Fallback>
                    <p:oleObj name="Fotografia di Photo Editor" r:id="rId9" imgW="1028844" imgH="2438095" progId="">
                      <p:embed/>
                      <p:pic>
                        <p:nvPicPr>
                          <p:cNvPr id="0" name="Picture 4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86484" name="Fotografia di Photo Editor" r:id="rId10" imgW="1028844" imgH="2438095" progId="">
                      <p:embed/>
                    </p:oleObj>
                  </mc:Choice>
                  <mc:Fallback>
                    <p:oleObj name="Fotografia di Photo Editor" r:id="rId10" imgW="1028844" imgH="2438095" progId="">
                      <p:embed/>
                      <p:pic>
                        <p:nvPicPr>
                          <p:cNvPr id="0" name="Picture 4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3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86485" name="Fotografia di Photo Editor" r:id="rId11" imgW="1028844" imgH="2438095" progId="">
                      <p:embed/>
                    </p:oleObj>
                  </mc:Choice>
                  <mc:Fallback>
                    <p:oleObj name="Fotografia di Photo Editor" r:id="rId11" imgW="1028844" imgH="2438095" progId="">
                      <p:embed/>
                      <p:pic>
                        <p:nvPicPr>
                          <p:cNvPr id="0" name="Picture 4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742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86486" name="Fotografia di Photo Editor" r:id="rId12" imgW="1028844" imgH="2438095" progId="">
                    <p:embed/>
                  </p:oleObj>
                </mc:Choice>
                <mc:Fallback>
                  <p:oleObj name="Fotografia di Photo Editor" r:id="rId12" imgW="1028844" imgH="2438095" progId="">
                    <p:embed/>
                    <p:pic>
                      <p:nvPicPr>
                        <p:cNvPr id="0" name="Picture 4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412" name="Group 13"/>
          <p:cNvGrpSpPr>
            <a:grpSpLocks/>
          </p:cNvGrpSpPr>
          <p:nvPr/>
        </p:nvGrpSpPr>
        <p:grpSpPr bwMode="auto">
          <a:xfrm>
            <a:off x="611188" y="476250"/>
            <a:ext cx="8532812" cy="1800225"/>
            <a:chOff x="385" y="300"/>
            <a:chExt cx="5375" cy="1134"/>
          </a:xfrm>
        </p:grpSpPr>
        <p:grpSp>
          <p:nvGrpSpPr>
            <p:cNvPr id="17415" name="Group 14"/>
            <p:cNvGrpSpPr>
              <a:grpSpLocks/>
            </p:cNvGrpSpPr>
            <p:nvPr/>
          </p:nvGrpSpPr>
          <p:grpSpPr bwMode="auto">
            <a:xfrm>
              <a:off x="385" y="300"/>
              <a:ext cx="5375" cy="363"/>
              <a:chOff x="385" y="300"/>
              <a:chExt cx="5375" cy="363"/>
            </a:xfrm>
          </p:grpSpPr>
          <p:grpSp>
            <p:nvGrpSpPr>
              <p:cNvPr id="17418" name="Group 15"/>
              <p:cNvGrpSpPr>
                <a:grpSpLocks/>
              </p:cNvGrpSpPr>
              <p:nvPr/>
            </p:nvGrpSpPr>
            <p:grpSpPr bwMode="auto">
              <a:xfrm>
                <a:off x="4490" y="300"/>
                <a:ext cx="1270" cy="292"/>
                <a:chOff x="4490" y="300"/>
                <a:chExt cx="1270" cy="292"/>
              </a:xfrm>
            </p:grpSpPr>
            <p:pic>
              <p:nvPicPr>
                <p:cNvPr id="1742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altLang="it-IT" sz="1000" dirty="0">
                      <a:solidFill>
                        <a:schemeClr val="accent2"/>
                      </a:solidFill>
                      <a:latin typeface="Tahoma" pitchFamily="34" charset="0"/>
                    </a:rPr>
                    <a:t>Conselho Estatístico Atuarial</a:t>
                  </a:r>
                  <a:endParaRPr lang="pt-BR" altLang="it-IT" sz="1000" dirty="0">
                    <a:solidFill>
                      <a:schemeClr val="accent2"/>
                    </a:solidFill>
                    <a:latin typeface="Tahoma" pitchFamily="34" charset="0"/>
                  </a:endParaRPr>
                </a:p>
              </p:txBody>
            </p:sp>
          </p:grpSp>
          <p:sp>
            <p:nvSpPr>
              <p:cNvPr id="1741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2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741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1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grpSp>
      <p:sp>
        <p:nvSpPr>
          <p:cNvPr id="22" name="Rettangolo 21"/>
          <p:cNvSpPr/>
          <p:nvPr/>
        </p:nvSpPr>
        <p:spPr>
          <a:xfrm>
            <a:off x="499492" y="692696"/>
            <a:ext cx="6808812" cy="1138773"/>
          </a:xfrm>
          <a:prstGeom prst="rect">
            <a:avLst/>
          </a:prstGeom>
        </p:spPr>
        <p:txBody>
          <a:bodyPr wrap="square">
            <a:spAutoFit/>
          </a:bodyPr>
          <a:lstStyle/>
          <a:p>
            <a:pPr>
              <a:defRPr/>
            </a:pPr>
            <a:r>
              <a:rPr lang="it-IT" altLang="it-IT" sz="2400" b="1" dirty="0" smtClean="0">
                <a:solidFill>
                  <a:schemeClr val="tx2">
                    <a:lumMod val="75000"/>
                  </a:schemeClr>
                </a:solidFill>
                <a:latin typeface="+mj-lt"/>
              </a:rPr>
              <a:t>O confronto com o Brasil</a:t>
            </a:r>
            <a:endParaRPr lang="pt-BR" altLang="it-IT" sz="2400" b="1" dirty="0">
              <a:solidFill>
                <a:schemeClr val="tx2">
                  <a:lumMod val="75000"/>
                </a:schemeClr>
              </a:solidFill>
              <a:latin typeface="+mj-lt"/>
              <a:ea typeface="+mj-ea"/>
              <a:cs typeface="+mj-cs"/>
            </a:endParaRPr>
          </a:p>
          <a:p>
            <a:pPr>
              <a:defRPr/>
            </a:pPr>
            <a:r>
              <a:rPr lang="it-IT" sz="2000" dirty="0">
                <a:solidFill>
                  <a:schemeClr val="tx2">
                    <a:lumMod val="75000"/>
                  </a:schemeClr>
                </a:solidFill>
              </a:rPr>
              <a:t>Instituto Nacional de Acidentes de Trabalho</a:t>
            </a:r>
          </a:p>
          <a:p>
            <a:pPr>
              <a:defRPr/>
            </a:pPr>
            <a:endParaRPr lang="pt-BR" sz="2400" b="1" dirty="0">
              <a:solidFill>
                <a:schemeClr val="tx2">
                  <a:lumMod val="75000"/>
                </a:schemeClr>
              </a:solidFill>
              <a:latin typeface="+mj-lt"/>
              <a:ea typeface="+mj-ea"/>
              <a:cs typeface="+mj-cs"/>
            </a:endParaRPr>
          </a:p>
        </p:txBody>
      </p:sp>
      <p:sp>
        <p:nvSpPr>
          <p:cNvPr id="25" name="Segnaposto contenuto 6"/>
          <p:cNvSpPr>
            <a:spLocks noGrp="1"/>
          </p:cNvSpPr>
          <p:nvPr>
            <p:ph idx="1"/>
          </p:nvPr>
        </p:nvSpPr>
        <p:spPr>
          <a:xfrm>
            <a:off x="326582" y="1893025"/>
            <a:ext cx="8173094" cy="4569603"/>
          </a:xfrm>
        </p:spPr>
        <p:txBody>
          <a:bodyPr rtlCol="0">
            <a:normAutofit fontScale="77500" lnSpcReduction="20000"/>
          </a:bodyPr>
          <a:lstStyle/>
          <a:p>
            <a:pPr marL="0" indent="0" eaLnBrk="1" hangingPunct="1">
              <a:buNone/>
            </a:pPr>
            <a:r>
              <a:rPr lang="it-IT" altLang="it-IT" sz="2100" dirty="0" smtClean="0">
                <a:solidFill>
                  <a:srgbClr val="000073"/>
                </a:solidFill>
              </a:rPr>
              <a:t>Diferenças:</a:t>
            </a:r>
          </a:p>
          <a:p>
            <a:pPr eaLnBrk="1" hangingPunct="1"/>
            <a:r>
              <a:rPr lang="it-IT" altLang="it-IT" sz="2100" dirty="0" smtClean="0">
                <a:solidFill>
                  <a:schemeClr val="tx2">
                    <a:lumMod val="75000"/>
                  </a:schemeClr>
                </a:solidFill>
              </a:rPr>
              <a:t>Classificação dos acidentes e pagamento das prestações por grau de incapacidade na Itália; no Brasil, o reembolso ao acidentado não é ligado ao grau</a:t>
            </a:r>
          </a:p>
          <a:p>
            <a:pPr eaLnBrk="1" hangingPunct="1"/>
            <a:r>
              <a:rPr lang="it-IT" altLang="it-IT" sz="2100" dirty="0" smtClean="0">
                <a:solidFill>
                  <a:schemeClr val="tx2">
                    <a:lumMod val="75000"/>
                  </a:schemeClr>
                </a:solidFill>
              </a:rPr>
              <a:t>Tratamento diferente para a sociedade de futebol profissional no Brasil, em relação à Itália, contribuição única igual a 5% das receitas brutas derivadas das atividades que financiam a Segurança social e acidentes de trabalho.</a:t>
            </a:r>
          </a:p>
          <a:p>
            <a:pPr eaLnBrk="1" hangingPunct="1"/>
            <a:r>
              <a:rPr lang="it-IT" altLang="it-IT" sz="2100" dirty="0">
                <a:solidFill>
                  <a:schemeClr val="tx2">
                    <a:lumMod val="75000"/>
                  </a:schemeClr>
                </a:solidFill>
              </a:rPr>
              <a:t>Tratamento diferente para as empresas no setor agroindustrial no Brasil, em relação à Itália, a contribuição é igual a 0,01% do faturamento bruto derivado da venda dos produtos agrícolas que financiam os acidentes de trabalho.</a:t>
            </a:r>
          </a:p>
          <a:p>
            <a:pPr eaLnBrk="1" hangingPunct="1"/>
            <a:r>
              <a:rPr lang="it-IT" altLang="it-IT" sz="2100" dirty="0">
                <a:solidFill>
                  <a:schemeClr val="tx2">
                    <a:lumMod val="75000"/>
                  </a:schemeClr>
                </a:solidFill>
              </a:rPr>
              <a:t>Tratamento diferente para a sociedade de futebol profissional no Brasil, em relação à Itália, contribuição única entre 2,75% e 4,60% que depende da faixa de faturamento que financia a Segurança social e acidentes de trabalho.</a:t>
            </a:r>
          </a:p>
          <a:p>
            <a:pPr eaLnBrk="1" hangingPunct="1"/>
            <a:r>
              <a:rPr lang="it-IT" altLang="it-IT" sz="2100" dirty="0" smtClean="0">
                <a:solidFill>
                  <a:schemeClr val="tx2">
                    <a:lumMod val="75000"/>
                  </a:schemeClr>
                </a:solidFill>
              </a:rPr>
              <a:t>Alíquota diferente de contribuição para os trabalhadores domésticos no Brasil; 0,8% da remuneração; na Itália é de 1,31%.</a:t>
            </a:r>
            <a:endParaRPr lang="pt-BR" altLang="it-IT" sz="2100" dirty="0">
              <a:solidFill>
                <a:schemeClr val="tx2">
                  <a:lumMod val="75000"/>
                </a:schemeClr>
              </a:solidFill>
            </a:endParaRPr>
          </a:p>
          <a:p>
            <a:pPr eaLnBrk="1" hangingPunct="1"/>
            <a:r>
              <a:rPr lang="it-IT" altLang="it-IT" sz="2100" dirty="0" smtClean="0">
                <a:solidFill>
                  <a:schemeClr val="tx2">
                    <a:lumMod val="75000"/>
                  </a:schemeClr>
                </a:solidFill>
              </a:rPr>
              <a:t>O prêmio pe ligado apenas às retribuições na Itália (efetivas ou convencionais), às retribuições e também ao faturamento no Brasil </a:t>
            </a:r>
            <a:endParaRPr lang="pt-BR" altLang="it-IT" sz="2100" dirty="0">
              <a:solidFill>
                <a:schemeClr val="tx2">
                  <a:lumMod val="75000"/>
                </a:schemeClr>
              </a:solidFill>
            </a:endParaRPr>
          </a:p>
          <a:p>
            <a:pPr marL="0" indent="0" eaLnBrk="1" hangingPunct="1">
              <a:buNone/>
            </a:pPr>
            <a:endParaRPr lang="pt-BR" altLang="it-IT" sz="2100" dirty="0">
              <a:solidFill>
                <a:srgbClr val="000073"/>
              </a:solidFill>
            </a:endParaRPr>
          </a:p>
          <a:p>
            <a:pPr eaLnBrk="1" fontAlgn="auto" hangingPunct="1">
              <a:spcAft>
                <a:spcPts val="0"/>
              </a:spcAft>
              <a:buClr>
                <a:schemeClr val="tx2">
                  <a:lumMod val="75000"/>
                </a:schemeClr>
              </a:buClr>
              <a:buFont typeface="Arial" pitchFamily="34" charset="0"/>
              <a:buNone/>
              <a:defRPr/>
            </a:pPr>
            <a:endParaRPr lang="pt-BR" dirty="0" smtClean="0">
              <a:solidFill>
                <a:schemeClr val="tx2">
                  <a:lumMod val="75000"/>
                </a:schemeClr>
              </a:solidFill>
            </a:endParaRPr>
          </a:p>
        </p:txBody>
      </p:sp>
    </p:spTree>
    <p:extLst>
      <p:ext uri="{BB962C8B-B14F-4D97-AF65-F5344CB8AC3E}">
        <p14:creationId xmlns:p14="http://schemas.microsoft.com/office/powerpoint/2010/main" val="298822428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1" name="Group 4"/>
          <p:cNvGrpSpPr>
            <a:grpSpLocks/>
          </p:cNvGrpSpPr>
          <p:nvPr/>
        </p:nvGrpSpPr>
        <p:grpSpPr bwMode="auto">
          <a:xfrm>
            <a:off x="0" y="0"/>
            <a:ext cx="9144000" cy="2144713"/>
            <a:chOff x="0" y="0"/>
            <a:chExt cx="5760" cy="1351"/>
          </a:xfrm>
        </p:grpSpPr>
        <p:grpSp>
          <p:nvGrpSpPr>
            <p:cNvPr id="17423" name="Group 5"/>
            <p:cNvGrpSpPr>
              <a:grpSpLocks/>
            </p:cNvGrpSpPr>
            <p:nvPr/>
          </p:nvGrpSpPr>
          <p:grpSpPr bwMode="auto">
            <a:xfrm>
              <a:off x="0" y="0"/>
              <a:ext cx="5340" cy="1351"/>
              <a:chOff x="0" y="0"/>
              <a:chExt cx="5340" cy="1351"/>
            </a:xfrm>
          </p:grpSpPr>
          <p:graphicFrame>
            <p:nvGraphicFramePr>
              <p:cNvPr id="17425"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87462" name="Fotografia di Photo Editor" r:id="rId4" imgW="5238095" imgH="2438095" progId="">
                      <p:embed/>
                    </p:oleObj>
                  </mc:Choice>
                  <mc:Fallback>
                    <p:oleObj name="Fotografia di Photo Editor" r:id="rId4" imgW="5238095" imgH="2438095" progId="">
                      <p:embed/>
                      <p:pic>
                        <p:nvPicPr>
                          <p:cNvPr id="0" name="Picture 4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6"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87463" name="Fotografia di Photo Editor" r:id="rId6" imgW="1028844" imgH="2438095" progId="">
                      <p:embed/>
                    </p:oleObj>
                  </mc:Choice>
                  <mc:Fallback>
                    <p:oleObj name="Fotografia di Photo Editor" r:id="rId6" imgW="1028844" imgH="2438095" progId="">
                      <p:embed/>
                      <p:pic>
                        <p:nvPicPr>
                          <p:cNvPr id="0" name="Picture 4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7"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87464" name="Fotografia di Photo Editor" r:id="rId8" imgW="1028844" imgH="2438095" progId="">
                      <p:embed/>
                    </p:oleObj>
                  </mc:Choice>
                  <mc:Fallback>
                    <p:oleObj name="Fotografia di Photo Editor" r:id="rId8" imgW="1028844" imgH="2438095" progId="">
                      <p:embed/>
                      <p:pic>
                        <p:nvPicPr>
                          <p:cNvPr id="0" name="Picture 4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8"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87465" name="Fotografia di Photo Editor" r:id="rId9" imgW="1028844" imgH="2438095" progId="">
                      <p:embed/>
                    </p:oleObj>
                  </mc:Choice>
                  <mc:Fallback>
                    <p:oleObj name="Fotografia di Photo Editor" r:id="rId9" imgW="1028844" imgH="2438095" progId="">
                      <p:embed/>
                      <p:pic>
                        <p:nvPicPr>
                          <p:cNvPr id="0" name="Picture 4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9"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87466" name="Fotografia di Photo Editor" r:id="rId10" imgW="1028844" imgH="2438095" progId="">
                      <p:embed/>
                    </p:oleObj>
                  </mc:Choice>
                  <mc:Fallback>
                    <p:oleObj name="Fotografia di Photo Editor" r:id="rId10" imgW="1028844" imgH="2438095" progId="">
                      <p:embed/>
                      <p:pic>
                        <p:nvPicPr>
                          <p:cNvPr id="0" name="Picture 4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30"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87467" name="Fotografia di Photo Editor" r:id="rId11" imgW="1028844" imgH="2438095" progId="">
                      <p:embed/>
                    </p:oleObj>
                  </mc:Choice>
                  <mc:Fallback>
                    <p:oleObj name="Fotografia di Photo Editor" r:id="rId11" imgW="1028844" imgH="2438095" progId="">
                      <p:embed/>
                      <p:pic>
                        <p:nvPicPr>
                          <p:cNvPr id="0" name="Picture 4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7424"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87468" name="Fotografia di Photo Editor" r:id="rId12" imgW="1028844" imgH="2438095" progId="">
                    <p:embed/>
                  </p:oleObj>
                </mc:Choice>
                <mc:Fallback>
                  <p:oleObj name="Fotografia di Photo Editor" r:id="rId12" imgW="1028844" imgH="2438095" progId="">
                    <p:embed/>
                    <p:pic>
                      <p:nvPicPr>
                        <p:cNvPr id="0" name="Picture 4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412" name="Group 13"/>
          <p:cNvGrpSpPr>
            <a:grpSpLocks/>
          </p:cNvGrpSpPr>
          <p:nvPr/>
        </p:nvGrpSpPr>
        <p:grpSpPr bwMode="auto">
          <a:xfrm>
            <a:off x="611188" y="476250"/>
            <a:ext cx="8532812" cy="1800225"/>
            <a:chOff x="385" y="300"/>
            <a:chExt cx="5375" cy="1134"/>
          </a:xfrm>
        </p:grpSpPr>
        <p:grpSp>
          <p:nvGrpSpPr>
            <p:cNvPr id="17415" name="Group 14"/>
            <p:cNvGrpSpPr>
              <a:grpSpLocks/>
            </p:cNvGrpSpPr>
            <p:nvPr/>
          </p:nvGrpSpPr>
          <p:grpSpPr bwMode="auto">
            <a:xfrm>
              <a:off x="385" y="300"/>
              <a:ext cx="5375" cy="363"/>
              <a:chOff x="385" y="300"/>
              <a:chExt cx="5375" cy="363"/>
            </a:xfrm>
          </p:grpSpPr>
          <p:grpSp>
            <p:nvGrpSpPr>
              <p:cNvPr id="17418" name="Group 15"/>
              <p:cNvGrpSpPr>
                <a:grpSpLocks/>
              </p:cNvGrpSpPr>
              <p:nvPr/>
            </p:nvGrpSpPr>
            <p:grpSpPr bwMode="auto">
              <a:xfrm>
                <a:off x="4490" y="300"/>
                <a:ext cx="1270" cy="292"/>
                <a:chOff x="4490" y="300"/>
                <a:chExt cx="1270" cy="292"/>
              </a:xfrm>
            </p:grpSpPr>
            <p:pic>
              <p:nvPicPr>
                <p:cNvPr id="17421"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altLang="it-IT" sz="1000" dirty="0">
                      <a:solidFill>
                        <a:schemeClr val="accent2"/>
                      </a:solidFill>
                      <a:latin typeface="Tahoma" pitchFamily="34" charset="0"/>
                    </a:rPr>
                    <a:t>Conselho Estatístico Atuarial</a:t>
                  </a:r>
                  <a:endParaRPr lang="pt-BR" altLang="it-IT" sz="1000" dirty="0">
                    <a:solidFill>
                      <a:schemeClr val="accent2"/>
                    </a:solidFill>
                    <a:latin typeface="Tahoma" pitchFamily="34" charset="0"/>
                  </a:endParaRPr>
                </a:p>
              </p:txBody>
            </p:sp>
          </p:grpSp>
          <p:sp>
            <p:nvSpPr>
              <p:cNvPr id="17419"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20"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7416"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17417"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grpSp>
      <p:sp>
        <p:nvSpPr>
          <p:cNvPr id="25" name="Segnaposto contenuto 6"/>
          <p:cNvSpPr>
            <a:spLocks noGrp="1"/>
          </p:cNvSpPr>
          <p:nvPr>
            <p:ph idx="1"/>
          </p:nvPr>
        </p:nvSpPr>
        <p:spPr>
          <a:xfrm>
            <a:off x="323528" y="2204864"/>
            <a:ext cx="8173094" cy="3772445"/>
          </a:xfrm>
        </p:spPr>
        <p:txBody>
          <a:bodyPr rtlCol="0">
            <a:normAutofit/>
          </a:bodyPr>
          <a:lstStyle/>
          <a:p>
            <a:pPr marL="0" indent="0" eaLnBrk="1" hangingPunct="1">
              <a:buNone/>
            </a:pPr>
            <a:endParaRPr lang="it-IT" altLang="it-IT" sz="2100" dirty="0">
              <a:solidFill>
                <a:srgbClr val="000073"/>
              </a:solidFill>
            </a:endParaRPr>
          </a:p>
          <a:p>
            <a:pPr eaLnBrk="1" fontAlgn="auto" hangingPunct="1">
              <a:spcAft>
                <a:spcPts val="0"/>
              </a:spcAft>
              <a:buClr>
                <a:schemeClr val="tx2">
                  <a:lumMod val="75000"/>
                </a:schemeClr>
              </a:buClr>
              <a:buFont typeface="Arial" pitchFamily="34" charset="0"/>
              <a:buNone/>
              <a:defRPr/>
            </a:pPr>
            <a:endParaRPr lang="it-IT" dirty="0" smtClean="0">
              <a:solidFill>
                <a:schemeClr val="tx2">
                  <a:lumMod val="75000"/>
                </a:schemeClr>
              </a:solidFill>
            </a:endParaRPr>
          </a:p>
        </p:txBody>
      </p:sp>
      <p:sp>
        <p:nvSpPr>
          <p:cNvPr id="2" name="Rettangolo 1"/>
          <p:cNvSpPr/>
          <p:nvPr/>
        </p:nvSpPr>
        <p:spPr>
          <a:xfrm>
            <a:off x="107504" y="2276476"/>
            <a:ext cx="8928992" cy="3724096"/>
          </a:xfrm>
          <a:prstGeom prst="rect">
            <a:avLst/>
          </a:prstGeom>
        </p:spPr>
        <p:txBody>
          <a:bodyPr wrap="square">
            <a:spAutoFit/>
          </a:bodyPr>
          <a:lstStyle/>
          <a:p>
            <a:pPr algn="ctr"/>
            <a:r>
              <a:rPr lang="it-IT" sz="4000" dirty="0">
                <a:solidFill>
                  <a:schemeClr val="tx2">
                    <a:lumMod val="75000"/>
                  </a:schemeClr>
                </a:solidFill>
                <a:latin typeface="+mn-lt"/>
              </a:rPr>
              <a:t>Muito obrigada!</a:t>
            </a:r>
          </a:p>
          <a:p>
            <a:pPr algn="ctr"/>
            <a:endParaRPr lang="pt-BR" dirty="0">
              <a:solidFill>
                <a:schemeClr val="tx2">
                  <a:lumMod val="75000"/>
                </a:schemeClr>
              </a:solidFill>
            </a:endParaRPr>
          </a:p>
          <a:p>
            <a:pPr algn="ctr"/>
            <a:endParaRPr lang="pt-BR" dirty="0" smtClean="0">
              <a:solidFill>
                <a:schemeClr val="tx2">
                  <a:lumMod val="75000"/>
                </a:schemeClr>
              </a:solidFill>
            </a:endParaRPr>
          </a:p>
          <a:p>
            <a:pPr algn="ctr"/>
            <a:endParaRPr lang="pt-BR" dirty="0">
              <a:solidFill>
                <a:schemeClr val="tx2">
                  <a:lumMod val="75000"/>
                </a:schemeClr>
              </a:solidFill>
            </a:endParaRPr>
          </a:p>
          <a:p>
            <a:pPr algn="ctr"/>
            <a:endParaRPr lang="pt-BR" dirty="0" smtClean="0">
              <a:solidFill>
                <a:schemeClr val="tx2">
                  <a:lumMod val="75000"/>
                </a:schemeClr>
              </a:solidFill>
            </a:endParaRPr>
          </a:p>
          <a:p>
            <a:pPr algn="ctr"/>
            <a:endParaRPr lang="pt-BR" dirty="0">
              <a:solidFill>
                <a:schemeClr val="tx2">
                  <a:lumMod val="75000"/>
                </a:schemeClr>
              </a:solidFill>
            </a:endParaRPr>
          </a:p>
          <a:p>
            <a:r>
              <a:rPr lang="en-GB" i="1" dirty="0" smtClean="0">
                <a:solidFill>
                  <a:schemeClr val="tx2">
                    <a:lumMod val="75000"/>
                  </a:schemeClr>
                </a:solidFill>
              </a:rPr>
              <a:t>D</a:t>
            </a:r>
            <a:r>
              <a:rPr dirty="0" smtClean="0"/>
              <a:t>ra </a:t>
            </a:r>
            <a:r>
              <a:rPr lang="en-GB" i="1" dirty="0">
                <a:solidFill>
                  <a:schemeClr val="tx2">
                    <a:lumMod val="75000"/>
                  </a:schemeClr>
                </a:solidFill>
              </a:rPr>
              <a:t>Silvia D’Amario</a:t>
            </a:r>
            <a:r>
              <a:t/>
            </a:r>
            <a:br/>
            <a:r>
              <a:rPr lang="en-GB" i="1" dirty="0">
                <a:solidFill>
                  <a:schemeClr val="tx2">
                    <a:lumMod val="75000"/>
                  </a:schemeClr>
                </a:solidFill>
              </a:rPr>
              <a:t>Coordenadora Geral do</a:t>
            </a:r>
            <a:r>
              <a:rPr dirty="0" smtClean="0"/>
              <a:t> </a:t>
            </a:r>
            <a:r>
              <a:rPr lang="en-GB" i="1" dirty="0">
                <a:solidFill>
                  <a:schemeClr val="tx2">
                    <a:lumMod val="75000"/>
                  </a:schemeClr>
                </a:solidFill>
              </a:rPr>
              <a:t>Conselho Estatístico Atuarial</a:t>
            </a:r>
            <a:r>
              <a:t/>
            </a:r>
            <a:br/>
            <a:r>
              <a:rPr lang="pt-BR" i="1" dirty="0">
                <a:solidFill>
                  <a:schemeClr val="tx2">
                    <a:lumMod val="75000"/>
                  </a:schemeClr>
                </a:solidFill>
              </a:rPr>
              <a:t>Inail- ITÁLIA</a:t>
            </a:r>
            <a:r>
              <a:t/>
            </a:r>
            <a:br/>
            <a:r>
              <a:t/>
            </a:r>
            <a:br/>
            <a:r>
              <a:rPr lang="pt-BR" i="1" dirty="0">
                <a:solidFill>
                  <a:schemeClr val="tx2">
                    <a:lumMod val="75000"/>
                  </a:schemeClr>
                </a:solidFill>
              </a:rPr>
              <a:t>s.damario@inail.it</a:t>
            </a:r>
            <a:r>
              <a:t/>
            </a:r>
            <a:br/>
            <a:endParaRPr lang="pt-BR" sz="1400" i="1" dirty="0">
              <a:solidFill>
                <a:schemeClr val="tx2">
                  <a:lumMod val="75000"/>
                </a:schemeClr>
              </a:solidFill>
            </a:endParaRPr>
          </a:p>
        </p:txBody>
      </p:sp>
    </p:spTree>
    <p:extLst>
      <p:ext uri="{BB962C8B-B14F-4D97-AF65-F5344CB8AC3E}">
        <p14:creationId xmlns:p14="http://schemas.microsoft.com/office/powerpoint/2010/main" val="1363787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5"/>
          <p:cNvSpPr>
            <a:spLocks noGrp="1"/>
          </p:cNvSpPr>
          <p:nvPr>
            <p:ph type="sldNum" sz="quarter" idx="12"/>
          </p:nvPr>
        </p:nvSpPr>
        <p:spPr>
          <a:xfrm>
            <a:off x="68040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AAEA8D1-0B19-4D1B-9CB3-0572BAC6F215}" type="slidenum">
              <a:rPr lang="it-IT" altLang="it-IT" sz="1400" smtClean="0"/>
              <a:pPr>
                <a:spcBef>
                  <a:spcPct val="0"/>
                </a:spcBef>
                <a:buFontTx/>
                <a:buNone/>
              </a:pPr>
              <a:t>9</a:t>
            </a:fld>
            <a:endParaRPr lang="pt-BR" altLang="it-IT" sz="1400" smtClean="0"/>
          </a:p>
        </p:txBody>
      </p:sp>
      <p:grpSp>
        <p:nvGrpSpPr>
          <p:cNvPr id="6147" name="Group 4"/>
          <p:cNvGrpSpPr>
            <a:grpSpLocks/>
          </p:cNvGrpSpPr>
          <p:nvPr/>
        </p:nvGrpSpPr>
        <p:grpSpPr bwMode="auto">
          <a:xfrm>
            <a:off x="0" y="0"/>
            <a:ext cx="9144000" cy="2276476"/>
            <a:chOff x="0" y="0"/>
            <a:chExt cx="5760" cy="1351"/>
          </a:xfrm>
        </p:grpSpPr>
        <p:grpSp>
          <p:nvGrpSpPr>
            <p:cNvPr id="6160" name="Group 5"/>
            <p:cNvGrpSpPr>
              <a:grpSpLocks/>
            </p:cNvGrpSpPr>
            <p:nvPr/>
          </p:nvGrpSpPr>
          <p:grpSpPr bwMode="auto">
            <a:xfrm>
              <a:off x="0" y="0"/>
              <a:ext cx="5340" cy="1351"/>
              <a:chOff x="0" y="0"/>
              <a:chExt cx="5340" cy="1351"/>
            </a:xfrm>
          </p:grpSpPr>
          <p:graphicFrame>
            <p:nvGraphicFramePr>
              <p:cNvPr id="6162" name="Object 6"/>
              <p:cNvGraphicFramePr>
                <a:graphicFrameLocks noChangeAspect="1"/>
              </p:cNvGraphicFramePr>
              <p:nvPr/>
            </p:nvGraphicFramePr>
            <p:xfrm>
              <a:off x="0" y="0"/>
              <a:ext cx="2925" cy="1351"/>
            </p:xfrm>
            <a:graphic>
              <a:graphicData uri="http://schemas.openxmlformats.org/presentationml/2006/ole">
                <mc:AlternateContent xmlns:mc="http://schemas.openxmlformats.org/markup-compatibility/2006">
                  <mc:Choice xmlns:v="urn:schemas-microsoft-com:vml" Requires="v">
                    <p:oleObj spid="_x0000_s90492" name="Fotografia di Photo Editor" r:id="rId4" imgW="5238095" imgH="2438095" progId="">
                      <p:embed/>
                    </p:oleObj>
                  </mc:Choice>
                  <mc:Fallback>
                    <p:oleObj name="Fotografia di Photo Editor" r:id="rId4" imgW="5238095" imgH="2438095" progId="">
                      <p:embed/>
                      <p:pic>
                        <p:nvPicPr>
                          <p:cNvPr id="0" name="Picture 3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5"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3" name="Object 7"/>
              <p:cNvGraphicFramePr>
                <a:graphicFrameLocks noChangeAspect="1"/>
              </p:cNvGraphicFramePr>
              <p:nvPr/>
            </p:nvGraphicFramePr>
            <p:xfrm>
              <a:off x="2835" y="0"/>
              <a:ext cx="510" cy="1344"/>
            </p:xfrm>
            <a:graphic>
              <a:graphicData uri="http://schemas.openxmlformats.org/presentationml/2006/ole">
                <mc:AlternateContent xmlns:mc="http://schemas.openxmlformats.org/markup-compatibility/2006">
                  <mc:Choice xmlns:v="urn:schemas-microsoft-com:vml" Requires="v">
                    <p:oleObj spid="_x0000_s90493" name="Fotografia di Photo Editor" r:id="rId6" imgW="1028844" imgH="2438095" progId="">
                      <p:embed/>
                    </p:oleObj>
                  </mc:Choice>
                  <mc:Fallback>
                    <p:oleObj name="Fotografia di Photo Editor" r:id="rId6" imgW="1028844" imgH="2438095" progId="">
                      <p:embed/>
                      <p:pic>
                        <p:nvPicPr>
                          <p:cNvPr id="0" name="Picture 3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 name="Object 8"/>
              <p:cNvGraphicFramePr>
                <a:graphicFrameLocks noChangeAspect="1"/>
              </p:cNvGraphicFramePr>
              <p:nvPr/>
            </p:nvGraphicFramePr>
            <p:xfrm>
              <a:off x="3334" y="0"/>
              <a:ext cx="510" cy="1344"/>
            </p:xfrm>
            <a:graphic>
              <a:graphicData uri="http://schemas.openxmlformats.org/presentationml/2006/ole">
                <mc:AlternateContent xmlns:mc="http://schemas.openxmlformats.org/markup-compatibility/2006">
                  <mc:Choice xmlns:v="urn:schemas-microsoft-com:vml" Requires="v">
                    <p:oleObj spid="_x0000_s90494" name="Fotografia di Photo Editor" r:id="rId8" imgW="1028844" imgH="2438095" progId="">
                      <p:embed/>
                    </p:oleObj>
                  </mc:Choice>
                  <mc:Fallback>
                    <p:oleObj name="Fotografia di Photo Editor" r:id="rId8" imgW="1028844" imgH="2438095" progId="">
                      <p:embed/>
                      <p:pic>
                        <p:nvPicPr>
                          <p:cNvPr id="0" name="Picture 3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5" name="Object 9"/>
              <p:cNvGraphicFramePr>
                <a:graphicFrameLocks noChangeAspect="1"/>
              </p:cNvGraphicFramePr>
              <p:nvPr/>
            </p:nvGraphicFramePr>
            <p:xfrm>
              <a:off x="3833" y="0"/>
              <a:ext cx="510" cy="1344"/>
            </p:xfrm>
            <a:graphic>
              <a:graphicData uri="http://schemas.openxmlformats.org/presentationml/2006/ole">
                <mc:AlternateContent xmlns:mc="http://schemas.openxmlformats.org/markup-compatibility/2006">
                  <mc:Choice xmlns:v="urn:schemas-microsoft-com:vml" Requires="v">
                    <p:oleObj spid="_x0000_s90495" name="Fotografia di Photo Editor" r:id="rId9" imgW="1028844" imgH="2438095" progId="">
                      <p:embed/>
                    </p:oleObj>
                  </mc:Choice>
                  <mc:Fallback>
                    <p:oleObj name="Fotografia di Photo Editor" r:id="rId9" imgW="1028844" imgH="2438095" progId="">
                      <p:embed/>
                      <p:pic>
                        <p:nvPicPr>
                          <p:cNvPr id="0" name="Picture 3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6" name="Object 10"/>
              <p:cNvGraphicFramePr>
                <a:graphicFrameLocks noChangeAspect="1"/>
              </p:cNvGraphicFramePr>
              <p:nvPr/>
            </p:nvGraphicFramePr>
            <p:xfrm>
              <a:off x="4332" y="0"/>
              <a:ext cx="510" cy="1344"/>
            </p:xfrm>
            <a:graphic>
              <a:graphicData uri="http://schemas.openxmlformats.org/presentationml/2006/ole">
                <mc:AlternateContent xmlns:mc="http://schemas.openxmlformats.org/markup-compatibility/2006">
                  <mc:Choice xmlns:v="urn:schemas-microsoft-com:vml" Requires="v">
                    <p:oleObj spid="_x0000_s90496" name="Fotografia di Photo Editor" r:id="rId10" imgW="1028844" imgH="2438095" progId="">
                      <p:embed/>
                    </p:oleObj>
                  </mc:Choice>
                  <mc:Fallback>
                    <p:oleObj name="Fotografia di Photo Editor" r:id="rId10" imgW="1028844" imgH="2438095" progId="">
                      <p:embed/>
                      <p:pic>
                        <p:nvPicPr>
                          <p:cNvPr id="0" name="Picture 3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7" name="Object 11"/>
              <p:cNvGraphicFramePr>
                <a:graphicFrameLocks noChangeAspect="1"/>
              </p:cNvGraphicFramePr>
              <p:nvPr/>
            </p:nvGraphicFramePr>
            <p:xfrm>
              <a:off x="4830" y="0"/>
              <a:ext cx="510" cy="1344"/>
            </p:xfrm>
            <a:graphic>
              <a:graphicData uri="http://schemas.openxmlformats.org/presentationml/2006/ole">
                <mc:AlternateContent xmlns:mc="http://schemas.openxmlformats.org/markup-compatibility/2006">
                  <mc:Choice xmlns:v="urn:schemas-microsoft-com:vml" Requires="v">
                    <p:oleObj spid="_x0000_s90497" name="Fotografia di Photo Editor" r:id="rId11" imgW="1028844" imgH="2438095" progId="">
                      <p:embed/>
                    </p:oleObj>
                  </mc:Choice>
                  <mc:Fallback>
                    <p:oleObj name="Fotografia di Photo Editor" r:id="rId11" imgW="1028844" imgH="2438095" progId="">
                      <p:embed/>
                      <p:pic>
                        <p:nvPicPr>
                          <p:cNvPr id="0" name="Picture 3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6161" name="Object 12"/>
            <p:cNvGraphicFramePr>
              <a:graphicFrameLocks noChangeAspect="1"/>
            </p:cNvGraphicFramePr>
            <p:nvPr/>
          </p:nvGraphicFramePr>
          <p:xfrm>
            <a:off x="5250" y="0"/>
            <a:ext cx="510" cy="1344"/>
          </p:xfrm>
          <a:graphic>
            <a:graphicData uri="http://schemas.openxmlformats.org/presentationml/2006/ole">
              <mc:AlternateContent xmlns:mc="http://schemas.openxmlformats.org/markup-compatibility/2006">
                <mc:Choice xmlns:v="urn:schemas-microsoft-com:vml" Requires="v">
                  <p:oleObj spid="_x0000_s90498" name="Fotografia di Photo Editor" r:id="rId12" imgW="1028844" imgH="2438095" progId="">
                    <p:embed/>
                  </p:oleObj>
                </mc:Choice>
                <mc:Fallback>
                  <p:oleObj name="Fotografia di Photo Editor" r:id="rId12" imgW="1028844" imgH="2438095" progId="">
                    <p:embed/>
                    <p:pic>
                      <p:nvPicPr>
                        <p:cNvPr id="0" name="Picture 3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0" y="0"/>
                          <a:ext cx="51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9" name="Rectangle 2"/>
          <p:cNvSpPr>
            <a:spLocks noGrp="1" noChangeArrowheads="1"/>
          </p:cNvSpPr>
          <p:nvPr>
            <p:ph type="title"/>
          </p:nvPr>
        </p:nvSpPr>
        <p:spPr>
          <a:xfrm>
            <a:off x="755576" y="1756817"/>
            <a:ext cx="7722468" cy="4408487"/>
          </a:xfrm>
        </p:spPr>
        <p:txBody>
          <a:bodyPr/>
          <a:lstStyle/>
          <a:p>
            <a:pPr algn="l"/>
            <a:r>
              <a:rPr lang="it-IT" altLang="it-IT" sz="2400" dirty="0" smtClean="0">
                <a:solidFill>
                  <a:schemeClr val="tx2">
                    <a:lumMod val="75000"/>
                  </a:schemeClr>
                </a:solidFill>
              </a:rPr>
              <a:t>1933 -</a:t>
            </a:r>
            <a:r>
              <a:rPr dirty="0" smtClean="0"/>
              <a:t> </a:t>
            </a:r>
            <a:r>
              <a:rPr lang="it-IT" altLang="it-IT" sz="2400" dirty="0">
                <a:solidFill>
                  <a:schemeClr val="tx2">
                    <a:lumMod val="75000"/>
                  </a:schemeClr>
                </a:solidFill>
              </a:rPr>
              <a:t>nasce o Inail</a:t>
            </a:r>
            <a:r>
              <a:rPr dirty="0" smtClean="0"/>
              <a:t> </a:t>
            </a:r>
            <a:r>
              <a:rPr lang="it-IT" sz="2400" dirty="0">
                <a:solidFill>
                  <a:schemeClr val="tx2">
                    <a:lumMod val="75000"/>
                  </a:schemeClr>
                </a:solidFill>
              </a:rPr>
              <a:t>pela união do Fundo Nacional de acidentes e do Fundo Provado de seguros.</a:t>
            </a:r>
            <a:r>
              <a:t/>
            </a:r>
            <a:br/>
            <a:r>
              <a:t/>
            </a:r>
            <a:br/>
            <a:r>
              <a:rPr lang="it-IT" sz="2400" dirty="0">
                <a:solidFill>
                  <a:schemeClr val="tx2">
                    <a:lumMod val="75000"/>
                  </a:schemeClr>
                </a:solidFill>
              </a:rPr>
              <a:t>1935 - introdução dos princípios cardeais que determinam o caráter jornalistico do seguro contra acidentes e doenças profissionais: a “constituição automática da relação de seguros, a automaticidade das prestações, o fornecimento de prestações sanitárias, a revisão das pensões e uma nova disciplina na assistência aos deficientes”.</a:t>
            </a:r>
            <a:r>
              <a:t/>
            </a:r>
            <a:br/>
            <a:endParaRPr lang="pt-BR" altLang="it-IT" sz="2400" dirty="0">
              <a:solidFill>
                <a:schemeClr val="tx2">
                  <a:lumMod val="75000"/>
                </a:schemeClr>
              </a:solidFill>
            </a:endParaRPr>
          </a:p>
        </p:txBody>
      </p:sp>
      <p:grpSp>
        <p:nvGrpSpPr>
          <p:cNvPr id="6149" name="Group 13"/>
          <p:cNvGrpSpPr>
            <a:grpSpLocks/>
          </p:cNvGrpSpPr>
          <p:nvPr/>
        </p:nvGrpSpPr>
        <p:grpSpPr bwMode="auto">
          <a:xfrm>
            <a:off x="611188" y="476250"/>
            <a:ext cx="8532812" cy="1800225"/>
            <a:chOff x="385" y="300"/>
            <a:chExt cx="5375" cy="1134"/>
          </a:xfrm>
        </p:grpSpPr>
        <p:grpSp>
          <p:nvGrpSpPr>
            <p:cNvPr id="6152" name="Group 14"/>
            <p:cNvGrpSpPr>
              <a:grpSpLocks/>
            </p:cNvGrpSpPr>
            <p:nvPr/>
          </p:nvGrpSpPr>
          <p:grpSpPr bwMode="auto">
            <a:xfrm>
              <a:off x="385" y="300"/>
              <a:ext cx="5375" cy="363"/>
              <a:chOff x="385" y="300"/>
              <a:chExt cx="5375" cy="363"/>
            </a:xfrm>
          </p:grpSpPr>
          <p:grpSp>
            <p:nvGrpSpPr>
              <p:cNvPr id="6155" name="Group 15"/>
              <p:cNvGrpSpPr>
                <a:grpSpLocks/>
              </p:cNvGrpSpPr>
              <p:nvPr/>
            </p:nvGrpSpPr>
            <p:grpSpPr bwMode="auto">
              <a:xfrm>
                <a:off x="4490" y="300"/>
                <a:ext cx="1270" cy="292"/>
                <a:chOff x="4490" y="300"/>
                <a:chExt cx="1270" cy="292"/>
              </a:xfrm>
            </p:grpSpPr>
            <p:pic>
              <p:nvPicPr>
                <p:cNvPr id="6158" name="Picture 1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0" y="300"/>
                  <a:ext cx="6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7"/>
                <p:cNvSpPr txBox="1">
                  <a:spLocks noChangeArrowheads="1"/>
                </p:cNvSpPr>
                <p:nvPr/>
              </p:nvSpPr>
              <p:spPr bwMode="auto">
                <a:xfrm>
                  <a:off x="4490" y="436"/>
                  <a:ext cx="12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it-IT" sz="1000">
                      <a:solidFill>
                        <a:schemeClr val="accent2"/>
                      </a:solidFill>
                      <a:latin typeface="Tahoma" pitchFamily="34" charset="0"/>
                    </a:rPr>
                    <a:t>Conselho Estatístico Atuarial</a:t>
                  </a:r>
                  <a:endParaRPr lang="pt-BR" altLang="it-IT" sz="1000">
                    <a:solidFill>
                      <a:schemeClr val="accent2"/>
                    </a:solidFill>
                    <a:latin typeface="Tahoma" pitchFamily="34" charset="0"/>
                  </a:endParaRPr>
                </a:p>
              </p:txBody>
            </p:sp>
          </p:grpSp>
          <p:sp>
            <p:nvSpPr>
              <p:cNvPr id="6156" name="Rectangle 18"/>
              <p:cNvSpPr>
                <a:spLocks noChangeArrowheads="1"/>
              </p:cNvSpPr>
              <p:nvPr/>
            </p:nvSpPr>
            <p:spPr bwMode="auto">
              <a:xfrm>
                <a:off x="4513" y="618"/>
                <a:ext cx="1247" cy="45"/>
              </a:xfrm>
              <a:prstGeom prst="rect">
                <a:avLst/>
              </a:prstGeom>
              <a:solidFill>
                <a:srgbClr val="333399"/>
              </a:solidFill>
              <a:ln w="9525" algn="ctr">
                <a:solidFill>
                  <a:schemeClr val="accent2"/>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7" name="Line 19"/>
              <p:cNvSpPr>
                <a:spLocks noChangeShapeType="1"/>
              </p:cNvSpPr>
              <p:nvPr/>
            </p:nvSpPr>
            <p:spPr bwMode="auto">
              <a:xfrm flipH="1">
                <a:off x="385" y="661"/>
                <a:ext cx="412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6153" name="Rectangle 20"/>
            <p:cNvSpPr>
              <a:spLocks noChangeArrowheads="1"/>
            </p:cNvSpPr>
            <p:nvPr/>
          </p:nvSpPr>
          <p:spPr bwMode="auto">
            <a:xfrm>
              <a:off x="4921" y="663"/>
              <a:ext cx="839" cy="227"/>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sp>
          <p:nvSpPr>
            <p:cNvPr id="6154" name="Rectangle 21"/>
            <p:cNvSpPr>
              <a:spLocks noChangeArrowheads="1"/>
            </p:cNvSpPr>
            <p:nvPr/>
          </p:nvSpPr>
          <p:spPr bwMode="auto">
            <a:xfrm>
              <a:off x="5329" y="663"/>
              <a:ext cx="431" cy="771"/>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it-IT" altLang="it-IT" sz="1800"/>
            </a:p>
          </p:txBody>
        </p:sp>
      </p:grpSp>
      <p:sp>
        <p:nvSpPr>
          <p:cNvPr id="22" name="Rettangolo 21"/>
          <p:cNvSpPr/>
          <p:nvPr/>
        </p:nvSpPr>
        <p:spPr>
          <a:xfrm>
            <a:off x="571500" y="571500"/>
            <a:ext cx="6053138" cy="1261884"/>
          </a:xfrm>
          <a:prstGeom prst="rect">
            <a:avLst/>
          </a:prstGeom>
        </p:spPr>
        <p:txBody>
          <a:bodyPr>
            <a:spAutoFit/>
          </a:bodyPr>
          <a:lstStyle/>
          <a:p>
            <a:pPr eaLnBrk="1" hangingPunct="1">
              <a:defRPr/>
            </a:pPr>
            <a:r>
              <a:rPr lang="it-IT" altLang="it-IT" sz="2800" b="1" dirty="0" smtClean="0">
                <a:solidFill>
                  <a:schemeClr val="tx2">
                    <a:lumMod val="75000"/>
                  </a:schemeClr>
                </a:solidFill>
                <a:latin typeface="+mj-lt"/>
              </a:rPr>
              <a:t>Breve perfil histórico</a:t>
            </a:r>
            <a:endParaRPr lang="pt-BR" sz="2800" b="1" dirty="0">
              <a:solidFill>
                <a:schemeClr val="tx2">
                  <a:lumMod val="75000"/>
                </a:schemeClr>
              </a:solidFill>
              <a:latin typeface="+mj-lt"/>
              <a:ea typeface="+mj-ea"/>
              <a:cs typeface="+mj-cs"/>
            </a:endParaRPr>
          </a:p>
          <a:p>
            <a:pPr marL="0" lvl="1" eaLnBrk="1" hangingPunct="1">
              <a:defRPr/>
            </a:pPr>
            <a:r>
              <a:rPr lang="it-IT" sz="2000" dirty="0">
                <a:solidFill>
                  <a:schemeClr val="tx2">
                    <a:lumMod val="75000"/>
                  </a:schemeClr>
                </a:solidFill>
                <a:latin typeface="Arial" panose="020B0604020202020204" pitchFamily="34" charset="0"/>
              </a:rPr>
              <a:t>Instituto Nacional de Acidentes de Trabalho </a:t>
            </a:r>
          </a:p>
          <a:p>
            <a:pPr eaLnBrk="1" hangingPunct="1">
              <a:defRPr/>
            </a:pPr>
            <a:r>
              <a:rPr dirty="0" smtClean="0"/>
              <a:t>  </a:t>
            </a:r>
            <a:endParaRPr lang="pt-BR" dirty="0">
              <a:solidFill>
                <a:schemeClr val="tx2">
                  <a:lumMod val="75000"/>
                </a:schemeClr>
              </a:solidFill>
              <a:latin typeface="+mj-lt"/>
              <a:cs typeface="+mn-cs"/>
            </a:endParaRPr>
          </a:p>
        </p:txBody>
      </p:sp>
    </p:spTree>
    <p:extLst>
      <p:ext uri="{BB962C8B-B14F-4D97-AF65-F5344CB8AC3E}">
        <p14:creationId xmlns:p14="http://schemas.microsoft.com/office/powerpoint/2010/main" val="3071596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6">
      <a:dk1>
        <a:srgbClr val="000000"/>
      </a:dk1>
      <a:lt1>
        <a:srgbClr val="FFFFFF"/>
      </a:lt1>
      <a:dk2>
        <a:srgbClr val="000099"/>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ruttura predefinita 13">
        <a:dk1>
          <a:srgbClr val="000099"/>
        </a:dk1>
        <a:lt1>
          <a:srgbClr val="FFFFFF"/>
        </a:lt1>
        <a:dk2>
          <a:srgbClr val="000000"/>
        </a:dk2>
        <a:lt2>
          <a:srgbClr val="808080"/>
        </a:lt2>
        <a:accent1>
          <a:srgbClr val="BBE0E3"/>
        </a:accent1>
        <a:accent2>
          <a:srgbClr val="333399"/>
        </a:accent2>
        <a:accent3>
          <a:srgbClr val="FFFFFF"/>
        </a:accent3>
        <a:accent4>
          <a:srgbClr val="00008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14">
        <a:dk1>
          <a:srgbClr val="000099"/>
        </a:dk1>
        <a:lt1>
          <a:srgbClr val="FFFFFF"/>
        </a:lt1>
        <a:dk2>
          <a:srgbClr val="000099"/>
        </a:dk2>
        <a:lt2>
          <a:srgbClr val="808080"/>
        </a:lt2>
        <a:accent1>
          <a:srgbClr val="BBE0E3"/>
        </a:accent1>
        <a:accent2>
          <a:srgbClr val="333399"/>
        </a:accent2>
        <a:accent3>
          <a:srgbClr val="FFFFFF"/>
        </a:accent3>
        <a:accent4>
          <a:srgbClr val="00008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15">
        <a:dk1>
          <a:srgbClr val="000066"/>
        </a:dk1>
        <a:lt1>
          <a:srgbClr val="FFFFFF"/>
        </a:lt1>
        <a:dk2>
          <a:srgbClr val="000099"/>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16">
        <a:dk1>
          <a:srgbClr val="000000"/>
        </a:dk1>
        <a:lt1>
          <a:srgbClr val="FFFFFF"/>
        </a:lt1>
        <a:dk2>
          <a:srgbClr val="000099"/>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6824</TotalTime>
  <Words>5289</Words>
  <Application>Microsoft Office PowerPoint</Application>
  <PresentationFormat>Apresentação na tela (4:3)</PresentationFormat>
  <Paragraphs>895</Paragraphs>
  <Slides>86</Slides>
  <Notes>86</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86</vt:i4>
      </vt:variant>
    </vt:vector>
  </HeadingPairs>
  <TitlesOfParts>
    <vt:vector size="88" baseType="lpstr">
      <vt:lpstr>Struttura predefinita</vt:lpstr>
      <vt:lpstr>Fotografia di Photo Editor</vt:lpstr>
      <vt:lpstr>   Conferência Internacional Brasilia, 10-11 dezembro de 2015  Os sistemas de seguros contra acidentes de trabalho na Itália e no Brasil   </vt:lpstr>
      <vt:lpstr>As normas fundamentais que regem o seguro contra acidentes e doenças profissionais na Itália estão contidas:  - no parágrafo único sobre o seguro obrigatório contra acidentes de trabalho e doenças profissionais, emitido com o decreto do Presidente da República em 30 de junho de 1965, nº 1124 e as sucessivas emendas e integrações;  - na lei de 3 de dezembro de 1999, nº. 493 que introduziu o seguro contra os acidentes domésticos;  - no decreto legislativo de 23 de fevereiro de 2000, nº. 38 que redefiniu o papel complexo do Inail e introduziu a indenização contra danos biológicos. Além disso, introduziu a tutela do acidente in intinere e prorrogou a obrigação de seguro aos trabalhadores parasubordinados, aos dirigentes e aos esportistas profissionais; </vt:lpstr>
      <vt:lpstr> - no decreto legislativo de 9 de abril de 2008, nº81 e as sucessivas emendas e integrações, “parágrafo único para a saúde e segurança nos locais de trabalho”, que disciplina as tarefas confiadas à Inail em relação à saúde e à segurança nos locais de trabalho, bem como as competências em matéria de reabilitação a fim de facilitar o retorno ao trabalho. - no decreto lei de 3 de maio de 2010, nº 78, convertido, com emendas, da lei de 30 de julho de 2010, nº 122 que forneceu a eliminação do Ispesi (Instituto superior para a prevenção e segurança no trabalho) e do Ipsema (Instituto de previdência para o setor marítimo) e atribuiu suas funções relativas ao inail, criando, para todos os efeitos, o Polo de saúde e segurança. </vt:lpstr>
      <vt:lpstr>O seguro contra acidentes de trabalho e doenças profissionais é exercido conforme o artigo 126 do decreto do Presidente da República 1124/1965, em via exclusiva, pelo Instituto Nacional de Seguros contra acidentes de trabalho (Inail), salvo por algumas categorias para as quais são previstas exceções da lei.  </vt:lpstr>
      <vt:lpstr>Categorias excluídas do seguro - Forças armadas e polícia (possuem o seguro dos guardas de trânsito) - Corpo de bombeiros nacional - Tripulação (deve haver a obrigação de seguro para o pessoal que além do risco de voo, seja exposto a riscos derivados dos trabalhos realizados em terra, complementares e subsidiários àquelas da navegação aérea, por exemplo, os pilotos das ambulâncias aéreas) - Profissionais liberais que operam individualmente, consultores do trabalho, peritos industriais - Comerciantes titulares de empresas individuais - Jornalistas  - Dirigentes e empregados da agricultura (assegurados na ENPAIA) - Agricultores que realizam atividades de lazer - Administradores locais - Enfermeiras voluntárias da Cruz Vermelha Italiana - Esportistas amadores - Alunos de autoescolas - Voluntários da proteção civil</vt:lpstr>
      <vt:lpstr>Dependentes do Estado  O seguro do Inail é realizado com a forma particular da “gestão por conta”. O dependentes estatais, uma vez assegurados pelo Inail, fazem parte do patrimônio informativo do Instituto, apenas se algum acidente ou doença profissional é verificado, desde que as Administrações do Estado não correspondem a nenhum prêmio de seguro, mas reembolsam à Inail, nos termos e modalidades previstas no D.M. de 10 de outubro de 1985, o montante das prestações fornecidas e as despesas incorridas.  </vt:lpstr>
      <vt:lpstr>O Inail é um órgão público não econômico prestador de servições de caráter nacional, com personalidade jurídica e autonomia de gestão, posto sob a vigilância do Ministério do Trabalho e das políticas sociais, do Ministério da Economia e das Finanças, e no que concerne ao setor técnico-científico e de pesquisa, do Ministério da Saúde.</vt:lpstr>
      <vt:lpstr>O seguro contra acidentes de trabalho e doenças profissionais é obrigatório para todos os empregadores de trabalho que empregam trabalhadores dependentes e/ou parasubordinados nas atividades que a lei italiana reconhece como de risco.</vt:lpstr>
      <vt:lpstr>1933 - nasce o Inail pela união do Fundo Nacional de acidentes e do Fundo Provado de seguros.  1935 - introdução dos princípios cardeais que determinam o caráter jornalistico do seguro contra acidentes e doenças profissionais: a “constituição automática da relação de seguros, a automaticidade das prestações, o fornecimento de prestações sanitárias, a revisão das pensões e uma nova disciplina na assistência aos deficientes”. </vt:lpstr>
      <vt:lpstr> 1948 – Constituição Italiana (art. 38): Cada cidadão inapto ao trabalho e desprovido dos meios necessários para viver tem direito à manutenção e à assistência social. Os trabalhadores têm o direito de que sejam previstos e assegurados meios adequados às suas exigências de vida, em caso de acidente, doença, invalidez, velhice e desocupação involuntária.  </vt:lpstr>
      <vt:lpstr>1965 - os princípios fundamentais do seguro contra acidentes são reunidos em um parágrafo único (decreto do Presidente da República de 30 de junho de 1965, nº 1124) e, ao longo dos anos, as sucessivas emendas ampliam seu alcance. A norma que atribui à Inail, a atividade de informação, consultoria e assistência em matéria de segurança e saúde nos locais de trabalho é de importante relevância, particularmente nos confrontos das grandes empresas e das pequenas e médias empresas (decreto legislativo de 19 de setembro de 1994, nº 626, modificado e integrado com o decreto legislativo de 19 de março de 1996, nº 242).  </vt:lpstr>
      <vt:lpstr>199 - é introduzida a obrigação de seguro para as “dondas de casa” (homens ou mulheres, entre 18 e 65 anos) que trabalham por meios não ocasionais, gratuitamente e sem vínculo de subordinação, aos cuidados da própria família e da habitação na qual vivem (lei 493/1999).  2000 - a missão institucional do Inail também evolui (decreto legislativo 38/2000). A tutela se estende até compreender a integridade psicofísica da pessoa acidentada (a referência é ao dano biológico permanente) e os acidentes ocorridos durante o percurso casa-trabalho-casa. Além disso, o seguro também é estendido aos trabalhadores parasubordinados, aos dirigentes e aos esportistas profissionais.</vt:lpstr>
      <vt:lpstr>2008 - um parágrafo único intervém novamente para reunir as normas em matéria de tutela da saúde e da segurança nos locais de trabalho (decreto legislativo 81/2008 e sucessivas integrações e emendas, que revogou e resumiu os conteúdos do decreto legislativo 626/1994). As atividades de vigilância são coordenadas e revisitadas; a saúde e segurança no trabalho entram nos programas escolares e universitários.  2010 - o Inail absorve as funções da Ispesl e da Ipsema acrescendo também as próprias competências institucionais (decreto lei 78/2010, convertido, com emendas, da lei 122/2010). Desta maneira, de fato toma forma aquilo que define o Polo da saúde e da segurança.   </vt:lpstr>
      <vt:lpstr>Portanto, o Inail é hoje, o único órgão capaz de operar em qualquer campo para a tutela da saúde nos ambientes de trabalho e de vida, fornecendo seguros e indenização; prevenção e pesquisa científica; intervenções de cuidados, reabilitação e reinserção dos trabalhadores acidentados e serviços de consultoria, certificação e verificação para as empresas.  </vt:lpstr>
      <vt:lpstr>São protegidos pelo Inail todos aqueles que, adeptos a atividades de risco, realizam um trabalho, no entanto, nas dependências de um empregador de trabalho, envolvendo os superintendentes no trabalho, os sócios de sociedade e cooperativas, os médicos expostos a RX, os aprendizes, parasubordinados, dirigentes, esportistas profissionais dependentes, trabalhadores marítimos, etc...</vt:lpstr>
      <vt:lpstr>Também são protegidos os artesãos, pescadores autônomos e associados em cooperativas e companhias de pesca e os trabalhadores autônomos da agricultura, desde que proprietários, meeiros, arrendatários, bem como os seus cônjuges e filhos, os quais realiza trabalhos manuais habituais nas respectivas empresas. A lei 493/1999 (seguros contra acidentes domésticos) protege quem, homem ou mulher de faixa etária entre 18 e 65 anos, realiza em âmbito doméstico e em via exclusiva (não realiza, ou seja, trabalhos que dão lugar a outra forma de seguros obrigatórios de previdência social) uma atividade finalizada em prol do núcleo familiar. Esta atividade deve ser gratuita e sem vínculo de subordinação.</vt:lpstr>
      <vt:lpstr>São consideradas de risco as atividades com máquinas, aparelhos e instalações, as atividades realizadas em ambientes organizados por obras e serviços nos quais se faz uso de máquinas e as atividades complementares ou subsidiárias às atividades de risco. Além disso, a lei indica especificamente um elenco de trabalhos pelo qual há uma presunção absoluta de risco, por exemplo: trabalhos de construções e estradas, exercício de lojas e depósitos, limpeza urbana, vigilância privada, transportes, preparação, prova ou execução de espetáculos públicos, etc...</vt:lpstr>
      <vt:lpstr>Os riscos protegidos pelo seguro contra acidentes são os acidentes de trabalho, acidentes in itinere e as doenças profissionais.  O sistema de reconhecimento das doenças profissionais na Itália é um sistema misto.  No âmbito do chamado “sistema tabular”, o trabalhador é isento do ônus de demonstrar a origem profissional da doença. De fato, são reconhecidas como profissionais as doenças indicadas na tabela anexa ao parágrafo único, provocadas pelos trabalhos indicados nas mesmas tabelas e denunciadas dentro de um determinado período da cessação da atividade de risco, fixado na mesma tabela (”período máximo de indenização”). O Tribunal Constitucional, com a sentença nº 179 de 10 de fevereiro de 1988 introduziu na legislação italiana o chamado “sistema misto” segundo o qual próximo ao sistema tabular é dada a possibilidade ao assegurado de demonstrar que a doença daquele que é portador, por não recorrer às condições previstas na tabela, é portanto, de origem profissional.  Principais fontes normativas: art. 3 e 211 D.P.R. 30 de junho de 1965, n. 1124; D.P.R. 13 de abril de 1994, nº 336 Novas tabelas da MP na indústria e agricultura; D. Leg de 23 de fevereiro de 2000, nº 38; D.M. 27 de abril de 2004 e D.M. 14 de janeiro de 2008 “Elenco das doenças para as quais é obrigatória a denúncia, nos termos e por efeito do art. 139 do T.U., aprovado com DPR 1124/1965”; D.M 9 de abril de 2008, nº 336 Novas tabelas da MP na indústria e agricultura; D.M. 10 de junho de 2014, novo elenco das doenças profissionais sujeitas à obrigação de denúncia/sinalização da parte dos médico, nos termos do art. 139 do parágrafo único.</vt:lpstr>
      <vt:lpstr>Os trabalhadores que sofreram um acidente no trabalho ou contraíram ma doença profissional são protegidos pelo Inail mediante o fornecimento de prestações econômicas, sanitárias e integrativas, mesmo no caso em que o empregador de trabalho não tenha pago regularmente o prêmio do seguro.  Nos confrontos do trabalhador autônomo que no momento do acidente ou ao diagnosticar a doença profissional não está de acordo com o pagamento do prêmio do seguro, as prestações (econômicas) não são fornecidas até o cumprimento da obrigação contributiva.  O seguro dos trabalhadores em âmbito doméstico não prevê a automaticidade das prestações.  O seguro, também isenta o empregador dos trabalhos de responsabilidade civil consequente aos danos sofridos pelos próprios dependentes, salvo em casos em que tenha cometido crimes em violação das normas de prevenção.</vt:lpstr>
      <vt:lpstr>... mas entidade pública atuante e garante de um sistema mais amplo de tutela global e integrada </vt:lpstr>
      <vt:lpstr>- intervenções de prevenções nos locais de trabalho  - prestações sanitárias e econômicas  - cuidados, reabilitação e reinserção na vida social e de trabalho </vt:lpstr>
      <vt:lpstr>A prevenção   dos acidentes no trabalho e das doenças profissionais se tornou um objetivo estratégico no Inail, na ótica da redefinição de tendência do fenômeno acidental e tecnopático. </vt:lpstr>
      <vt:lpstr>    1. Ao monitoramento contínuo do andamento da ocupação e dos acidentes;  2. À formação e informações aos trabalhadores e às outras figuras envolvidas na segurança nos locais de trabalho;  3. À consultoria a pequenas e médias empresas no que concerne à prevenção;  4. Ao financiamento econômico às empresas que investem em segurança.    </vt:lpstr>
      <vt:lpstr>    5. À vigilância dos acidentes mortais no trabalho (InforMI) e ao aprofundamento de suas causas;  6. Ao desenvolvimento de um sistema informativo integrado nacional com articulações em todo o território nacional (Fluxos Informativos);  7. À constituição de um Polo de formação para a prevenção.     </vt:lpstr>
      <vt:lpstr>    &gt; Concessão de incentivos econômicos às empresas que investem em segurança;  &gt; Benefícios tarifários  &gt; Fundo de Vítimas do Amianto  &gt; avaliação dos custos da falta de segurança (CO&amp;SI).      </vt:lpstr>
      <vt:lpstr>       o Inail fornece prestações econômicas, sanitárias e integradas aos trabalhadores acidentados ou tecnopáticos, afetados, ou seja, pela doença profissional.        </vt:lpstr>
      <vt:lpstr>                   </vt:lpstr>
      <vt:lpstr>                   </vt:lpstr>
      <vt:lpstr>             Entendida como processo com a finalidade de melhorar as condições físicas e psicológicas do deficiente, com o objetivo de recuperar ao máximo as funções lesadas, de valorizar e potenciar todas as capacidades residuais, de atingir o melhor nível possível de qualidade de vida.                  </vt:lpstr>
      <vt:lpstr>              Nesta contexto, o INAIL é chamado para desenvolver um papel de “Facilitador” dos mecanismos de reinserção trabalhista dos deficientes orientando o mundo do trabalho em relação ao emprego das pessoas deficientes ao lado dos órgãos e dos organismos previstos na lei 68/99, que institucionalmente são responsáveis por esta tarefa.                  </vt:lpstr>
      <vt:lpstr>                               </vt:lpstr>
      <vt:lpstr>                               </vt:lpstr>
      <vt:lpstr>                               </vt:lpstr>
      <vt:lpstr>                               </vt:lpstr>
      <vt:lpstr>                               </vt:lpstr>
      <vt:lpstr>                               </vt:lpstr>
      <vt:lpstr>                               </vt:lpstr>
      <vt:lpstr>                               </vt:lpstr>
      <vt:lpstr>INDENIZAÇÃO POR DEFICIÊNCIA TEMPORÁRIA ABSOLUTA  A indenização por deficiência temporária absoluta decorre do quarto dia sucessivo à data do acidente ou da manifestação da doença profissional..  A indenização é paga na medida de: - 60% da retribuição média diária até o 90º dia; - 75% da retribuição média diária do 91° dia até a cura clínica.  A retribuição média diária é calculada com base naquela efetivamente paga nos 15 dias precedentes ao evento. Para categorias específicas, o cálculo é realizado com base nas retribuições convencionais estabelecidas com o decreto ministerial, salvo nos casos de retribuição mais favorável estabelecida a nível provincial do contrato coletivo para a qualificação, pela qual o trabalhador foi contratado. </vt:lpstr>
      <vt:lpstr> Cálculo da compensação  O montante da compensação é calculado com base na retribuição percapta no ano precedente a data do acidente ou da manifestação da doença, e no grau de incapacidade reconhecido. O montante da retribuição a ser considerado pelo cálculo deve ser portanto, compreendido dentro do limite mínimo e máximo estabelecido por lei. Para categorias específicas o cálculo é realizado com base nas retribuições convencionais estabelecidas pelo decreto ministerial.  O montante da compensação pode aumentar ou diminuir, ou o mesmo direito à compensação pode terminar, seguido das variações do grau de incapacidade, ou ser descontado através de visitas médicas periódicas de rotina que possam ser realizadas dentro dos 10 anos da constituição da compensação em caso de acidente dentro de 15 anos em caso de doença profissional, sem limites temporários para as silicoses e asbestoses. Se na última consulta de rotina, o grau de incapacidade estiver compreendido entre 11 e 15 porcento, a compensação será liquidada em capital.  </vt:lpstr>
      <vt:lpstr>     PARÁGRAFO ÚNICO (D.P.R. 30 de junho de 1965, n. 1124)     Compensação por deficiência permanente: paga, por eventos antecedentes a 25/7/2000, em vigor a partir do dia sucessivo àquele do término da incapacidade temporária absoluta, se a incapacidade permanente possa reduzir a capacidade de trabalho numa medida superior a dez por cento.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- 1940 – primeira tarifa do INAIL - 1962 – segunda tarifa com a introdução da cobertura de risco contra “silicoses e asbestoses”; - 1965 – Parágrafo Único sobre o seguro contra acidentes de trabalho e doenças profissionais D.P.R. 1124/1965; - 1971 – 1978 – 1988 – 2000 – as tarifas comuns sucessivas dependentes.     Atualmente a vigente é a de 2000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CONSIDERAZIONI   GENERALI</dc:title>
  <dc:creator>Martini Daniela</dc:creator>
  <cp:lastModifiedBy>Rebecca Rafaela souza Pereira de Melo - MPS</cp:lastModifiedBy>
  <cp:revision>599</cp:revision>
  <dcterms:created xsi:type="dcterms:W3CDTF">2008-06-16T08:18:49Z</dcterms:created>
  <dcterms:modified xsi:type="dcterms:W3CDTF">2015-12-08T19:23:21Z</dcterms:modified>
</cp:coreProperties>
</file>